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6405"/>
  </p:normalViewPr>
  <p:slideViewPr>
    <p:cSldViewPr snapToGrid="0" snapToObjects="1">
      <p:cViewPr varScale="1">
        <p:scale>
          <a:sx n="131" d="100"/>
          <a:sy n="131" d="100"/>
        </p:scale>
        <p:origin x="376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332B78-3EFF-6F46-BF8F-584CDA3AADC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7FFA5CE-0400-FE4A-BF11-F8704BDBD09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B298AB7-573E-F442-B84E-E05684B815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6BF4F-BDFC-374B-8467-7F7A60C923FA}" type="datetimeFigureOut">
              <a:rPr lang="en-US" smtClean="0"/>
              <a:t>6/7/21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CF5F8B-F3F7-964B-B089-37BEE0C762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95D62C-D2B1-A846-BD2F-70ED64ED47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FE83E2-5F99-374A-B2C5-18A77B054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8160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_co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613029-3AA3-C145-8109-ADC29609E3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F25036-9FC6-164A-A728-64FD9070EB4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>
            <a:lvl1pPr marL="0" indent="0">
              <a:buNone/>
              <a:defRPr/>
            </a:lvl1pPr>
            <a:lvl2pPr marL="457200" indent="0">
              <a:buNone/>
              <a:defRPr/>
            </a:lvl2pPr>
            <a:lvl3pPr marL="914400" indent="0">
              <a:buNone/>
              <a:defRPr/>
            </a:lvl3pPr>
            <a:lvl4pPr marL="1371600" indent="0">
              <a:buNone/>
              <a:defRPr/>
            </a:lvl4pPr>
            <a:lvl5pPr marL="1828800" indent="0"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6CCC209-D4C8-D64F-8CA9-FB61E3CCC75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F807E9-269B-9D4B-9ED5-58CDF229F7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6BF4F-BDFC-374B-8467-7F7A60C923FA}" type="datetimeFigureOut">
              <a:rPr lang="en-US" smtClean="0"/>
              <a:t>6/7/21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3390E7A-F75C-9B4F-9AEC-766FAD7742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4455C2E-6758-6240-A345-1772630B34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FE83E2-5F99-374A-B2C5-18A77B054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94160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2584C45-56BA-4348-AF81-2A31158905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44D7CB8-CF8B-A84D-B396-5DA8E266D2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E0C89C-3E53-544A-9423-C4CDBBBFBF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A6BF4F-BDFC-374B-8467-7F7A60C923FA}" type="datetimeFigureOut">
              <a:rPr lang="en-US" smtClean="0"/>
              <a:t>6/7/21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F6DD45-A3B3-DB4E-A8D1-BE6A26C8C5C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BA137-2C20-A842-93DE-7C031591DB7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FE83E2-5F99-374A-B2C5-18A77B0546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51321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2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Macintosh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John Harrold</dc:creator>
  <cp:lastModifiedBy>John Harrold</cp:lastModifiedBy>
  <cp:revision>2</cp:revision>
  <dcterms:created xsi:type="dcterms:W3CDTF">2021-06-07T14:46:38Z</dcterms:created>
  <dcterms:modified xsi:type="dcterms:W3CDTF">2021-06-08T00:58:27Z</dcterms:modified>
</cp:coreProperties>
</file>

<file path=docProps/thumbnail.jpeg>
</file>