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2" name=""/>
          <p:cNvGrpSpPr/>
          <p:nvPr/>
        </p:nvGrpSpPr>
        <p:grpSpPr>
          <a:xfrm>
            <a:off x="251460" y="251460"/>
            <a:ext cx="8641080" cy="3794760"/>
            <a:chOff x="251460" y="251460"/>
            <a:chExt cx="8641080" cy="3794760"/>
          </a:xfrm>
        </p:grpSpPr>
        <p:sp>
          <p:nvSpPr>
            <p:cNvPr id="3" name="rc3"/>
            <p:cNvSpPr/>
            <p:nvPr/>
          </p:nvSpPr>
          <p:spPr>
            <a:xfrm>
              <a:off x="251460" y="251460"/>
              <a:ext cx="8641080" cy="379476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" name="pt4"/>
            <p:cNvSpPr/>
            <p:nvPr/>
          </p:nvSpPr>
          <p:spPr>
            <a:xfrm>
              <a:off x="2888466" y="133847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pt5"/>
            <p:cNvSpPr/>
            <p:nvPr/>
          </p:nvSpPr>
          <p:spPr>
            <a:xfrm>
              <a:off x="3658885" y="1788808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pt6"/>
            <p:cNvSpPr/>
            <p:nvPr/>
          </p:nvSpPr>
          <p:spPr>
            <a:xfrm>
              <a:off x="7831455" y="1767467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" name="pt7"/>
            <p:cNvSpPr/>
            <p:nvPr/>
          </p:nvSpPr>
          <p:spPr>
            <a:xfrm>
              <a:off x="4360234" y="19186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t8"/>
            <p:cNvSpPr/>
            <p:nvPr/>
          </p:nvSpPr>
          <p:spPr>
            <a:xfrm>
              <a:off x="4497337" y="226591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t9"/>
            <p:cNvSpPr/>
            <p:nvPr/>
          </p:nvSpPr>
          <p:spPr>
            <a:xfrm>
              <a:off x="8196156" y="1045209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t10"/>
            <p:cNvSpPr/>
            <p:nvPr/>
          </p:nvSpPr>
          <p:spPr>
            <a:xfrm>
              <a:off x="5270859" y="1716884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t11"/>
            <p:cNvSpPr/>
            <p:nvPr/>
          </p:nvSpPr>
          <p:spPr>
            <a:xfrm>
              <a:off x="1245023" y="300101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t12"/>
            <p:cNvSpPr/>
            <p:nvPr/>
          </p:nvSpPr>
          <p:spPr>
            <a:xfrm>
              <a:off x="2593692" y="161084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t13"/>
            <p:cNvSpPr/>
            <p:nvPr/>
          </p:nvSpPr>
          <p:spPr>
            <a:xfrm>
              <a:off x="3156269" y="2222642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4"/>
            <p:cNvSpPr/>
            <p:nvPr/>
          </p:nvSpPr>
          <p:spPr>
            <a:xfrm>
              <a:off x="1897567" y="3113532"/>
              <a:ext cx="5831240" cy="0"/>
            </a:xfrm>
            <a:custGeom>
              <a:avLst/>
              <a:pathLst>
                <a:path w="5831240" h="0">
                  <a:moveTo>
                    <a:pt x="0" y="0"/>
                  </a:moveTo>
                  <a:lnTo>
                    <a:pt x="583124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5"/>
            <p:cNvSpPr/>
            <p:nvPr/>
          </p:nvSpPr>
          <p:spPr>
            <a:xfrm>
              <a:off x="1897567" y="311353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6"/>
            <p:cNvSpPr/>
            <p:nvPr/>
          </p:nvSpPr>
          <p:spPr>
            <a:xfrm>
              <a:off x="3063815" y="311353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7"/>
            <p:cNvSpPr/>
            <p:nvPr/>
          </p:nvSpPr>
          <p:spPr>
            <a:xfrm>
              <a:off x="4230063" y="311353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8"/>
            <p:cNvSpPr/>
            <p:nvPr/>
          </p:nvSpPr>
          <p:spPr>
            <a:xfrm>
              <a:off x="5396312" y="311353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9"/>
            <p:cNvSpPr/>
            <p:nvPr/>
          </p:nvSpPr>
          <p:spPr>
            <a:xfrm>
              <a:off x="6562560" y="311353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20"/>
            <p:cNvSpPr/>
            <p:nvPr/>
          </p:nvSpPr>
          <p:spPr>
            <a:xfrm>
              <a:off x="7728808" y="311353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tx21"/>
            <p:cNvSpPr/>
            <p:nvPr/>
          </p:nvSpPr>
          <p:spPr>
            <a:xfrm>
              <a:off x="1748888" y="3327448"/>
              <a:ext cx="297358" cy="1152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-1.0</a:t>
              </a:r>
            </a:p>
          </p:txBody>
        </p:sp>
        <p:sp>
          <p:nvSpPr>
            <p:cNvPr id="22" name="tx22"/>
            <p:cNvSpPr/>
            <p:nvPr/>
          </p:nvSpPr>
          <p:spPr>
            <a:xfrm>
              <a:off x="2915136" y="3327448"/>
              <a:ext cx="297358" cy="1152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-0.5</a:t>
              </a:r>
            </a:p>
          </p:txBody>
        </p:sp>
        <p:sp>
          <p:nvSpPr>
            <p:cNvPr id="23" name="tx23"/>
            <p:cNvSpPr/>
            <p:nvPr/>
          </p:nvSpPr>
          <p:spPr>
            <a:xfrm>
              <a:off x="4108880" y="3327448"/>
              <a:ext cx="242366" cy="1152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0.0</a:t>
              </a:r>
            </a:p>
          </p:txBody>
        </p:sp>
        <p:sp>
          <p:nvSpPr>
            <p:cNvPr id="24" name="tx24"/>
            <p:cNvSpPr/>
            <p:nvPr/>
          </p:nvSpPr>
          <p:spPr>
            <a:xfrm>
              <a:off x="5275128" y="3327448"/>
              <a:ext cx="242366" cy="1152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0.5</a:t>
              </a:r>
            </a:p>
          </p:txBody>
        </p:sp>
        <p:sp>
          <p:nvSpPr>
            <p:cNvPr id="25" name="tx25"/>
            <p:cNvSpPr/>
            <p:nvPr/>
          </p:nvSpPr>
          <p:spPr>
            <a:xfrm>
              <a:off x="6441376" y="3327448"/>
              <a:ext cx="242366" cy="1152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1.0</a:t>
              </a:r>
            </a:p>
          </p:txBody>
        </p:sp>
        <p:sp>
          <p:nvSpPr>
            <p:cNvPr id="26" name="tx26"/>
            <p:cNvSpPr/>
            <p:nvPr/>
          </p:nvSpPr>
          <p:spPr>
            <a:xfrm>
              <a:off x="7607625" y="3329457"/>
              <a:ext cx="242366" cy="11325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1.5</a:t>
              </a:r>
            </a:p>
          </p:txBody>
        </p:sp>
        <p:sp>
          <p:nvSpPr>
            <p:cNvPr id="27" name="pl27"/>
            <p:cNvSpPr/>
            <p:nvPr/>
          </p:nvSpPr>
          <p:spPr>
            <a:xfrm>
              <a:off x="1001267" y="1489525"/>
              <a:ext cx="0" cy="1563168"/>
            </a:xfrm>
            <a:custGeom>
              <a:avLst/>
              <a:pathLst>
                <a:path w="0" h="1563168">
                  <a:moveTo>
                    <a:pt x="0" y="156316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l28"/>
            <p:cNvSpPr/>
            <p:nvPr/>
          </p:nvSpPr>
          <p:spPr>
            <a:xfrm>
              <a:off x="909828" y="3052694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l29"/>
            <p:cNvSpPr/>
            <p:nvPr/>
          </p:nvSpPr>
          <p:spPr>
            <a:xfrm>
              <a:off x="909828" y="2531638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l30"/>
            <p:cNvSpPr/>
            <p:nvPr/>
          </p:nvSpPr>
          <p:spPr>
            <a:xfrm>
              <a:off x="909828" y="2010582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l31"/>
            <p:cNvSpPr/>
            <p:nvPr/>
          </p:nvSpPr>
          <p:spPr>
            <a:xfrm>
              <a:off x="909828" y="1489525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tx32"/>
            <p:cNvSpPr/>
            <p:nvPr/>
          </p:nvSpPr>
          <p:spPr>
            <a:xfrm rot="-5400000">
              <a:off x="649280" y="2996139"/>
              <a:ext cx="151953" cy="11310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-2</a:t>
              </a:r>
            </a:p>
          </p:txBody>
        </p:sp>
        <p:sp>
          <p:nvSpPr>
            <p:cNvPr id="33" name="tx33"/>
            <p:cNvSpPr/>
            <p:nvPr/>
          </p:nvSpPr>
          <p:spPr>
            <a:xfrm rot="-5400000">
              <a:off x="650285" y="2476088"/>
              <a:ext cx="151953" cy="1111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-1</a:t>
              </a:r>
            </a:p>
          </p:txBody>
        </p:sp>
        <p:sp>
          <p:nvSpPr>
            <p:cNvPr id="34" name="tx34"/>
            <p:cNvSpPr/>
            <p:nvPr/>
          </p:nvSpPr>
          <p:spPr>
            <a:xfrm rot="-5400000">
              <a:off x="675697" y="1952948"/>
              <a:ext cx="96961" cy="1152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0</a:t>
              </a:r>
            </a:p>
          </p:txBody>
        </p:sp>
        <p:sp>
          <p:nvSpPr>
            <p:cNvPr id="35" name="tx35"/>
            <p:cNvSpPr/>
            <p:nvPr/>
          </p:nvSpPr>
          <p:spPr>
            <a:xfrm rot="-5400000">
              <a:off x="677781" y="1433975"/>
              <a:ext cx="96961" cy="1111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1</a:t>
              </a:r>
            </a:p>
          </p:txBody>
        </p:sp>
        <p:sp>
          <p:nvSpPr>
            <p:cNvPr id="36" name="pl36"/>
            <p:cNvSpPr/>
            <p:nvPr/>
          </p:nvSpPr>
          <p:spPr>
            <a:xfrm>
              <a:off x="1001267" y="1001267"/>
              <a:ext cx="7507223" cy="2112264"/>
            </a:xfrm>
            <a:custGeom>
              <a:avLst/>
              <a:pathLst>
                <a:path w="7507223" h="2112264">
                  <a:moveTo>
                    <a:pt x="0" y="2112264"/>
                  </a:moveTo>
                  <a:lnTo>
                    <a:pt x="7507223" y="2112264"/>
                  </a:lnTo>
                  <a:lnTo>
                    <a:pt x="7507223" y="0"/>
                  </a:lnTo>
                  <a:lnTo>
                    <a:pt x="0" y="0"/>
                  </a:lnTo>
                  <a:lnTo>
                    <a:pt x="0" y="2112264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tx37"/>
            <p:cNvSpPr/>
            <p:nvPr/>
          </p:nvSpPr>
          <p:spPr>
            <a:xfrm>
              <a:off x="4366661" y="3672744"/>
              <a:ext cx="776436" cy="13573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rnorm(10)</a:t>
              </a:r>
            </a:p>
          </p:txBody>
        </p:sp>
        <p:sp>
          <p:nvSpPr>
            <p:cNvPr id="38" name="tx38"/>
            <p:cNvSpPr/>
            <p:nvPr/>
          </p:nvSpPr>
          <p:spPr>
            <a:xfrm rot="-5400000">
              <a:off x="-40031" y="1989534"/>
              <a:ext cx="776436" cy="13573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rnorm(10)</a:t>
              </a:r>
            </a:p>
          </p:txBody>
        </p:sp>
        <p:sp>
          <p:nvSpPr>
            <p:cNvPr id="39" name="tx39"/>
            <p:cNvSpPr/>
            <p:nvPr/>
          </p:nvSpPr>
          <p:spPr>
            <a:xfrm>
              <a:off x="4524092" y="551488"/>
              <a:ext cx="461575" cy="1415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43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39" b="1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Title</a:t>
              </a:r>
            </a:p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40" name=""/>
          <p:cNvGrpSpPr/>
          <p:nvPr/>
        </p:nvGrpSpPr>
        <p:grpSpPr>
          <a:xfrm>
            <a:off x="251460" y="4091940"/>
            <a:ext cx="4297680" cy="2514600"/>
            <a:chOff x="251460" y="4091940"/>
            <a:chExt cx="4297680" cy="2514600"/>
          </a:xfrm>
        </p:grpSpPr>
        <p:sp>
          <p:nvSpPr>
            <p:cNvPr id="41" name="rc3"/>
            <p:cNvSpPr/>
            <p:nvPr/>
          </p:nvSpPr>
          <p:spPr>
            <a:xfrm>
              <a:off x="251460" y="4091940"/>
              <a:ext cx="4297680" cy="2514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rc4"/>
            <p:cNvSpPr/>
            <p:nvPr/>
          </p:nvSpPr>
          <p:spPr>
            <a:xfrm>
              <a:off x="251460" y="4091940"/>
              <a:ext cx="4297680" cy="2514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rc5"/>
            <p:cNvSpPr/>
            <p:nvPr/>
          </p:nvSpPr>
          <p:spPr>
            <a:xfrm>
              <a:off x="904899" y="4161529"/>
              <a:ext cx="3574651" cy="2042376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44" name="pl6"/>
            <p:cNvSpPr/>
            <p:nvPr/>
          </p:nvSpPr>
          <p:spPr>
            <a:xfrm>
              <a:off x="904899" y="5882295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l7"/>
            <p:cNvSpPr/>
            <p:nvPr/>
          </p:nvSpPr>
          <p:spPr>
            <a:xfrm>
              <a:off x="904899" y="5336815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l8"/>
            <p:cNvSpPr/>
            <p:nvPr/>
          </p:nvSpPr>
          <p:spPr>
            <a:xfrm>
              <a:off x="904899" y="4791335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l9"/>
            <p:cNvSpPr/>
            <p:nvPr/>
          </p:nvSpPr>
          <p:spPr>
            <a:xfrm>
              <a:off x="904899" y="4245854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l10"/>
            <p:cNvSpPr/>
            <p:nvPr/>
          </p:nvSpPr>
          <p:spPr>
            <a:xfrm>
              <a:off x="1101234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l11"/>
            <p:cNvSpPr/>
            <p:nvPr/>
          </p:nvSpPr>
          <p:spPr>
            <a:xfrm>
              <a:off x="1947506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l12"/>
            <p:cNvSpPr/>
            <p:nvPr/>
          </p:nvSpPr>
          <p:spPr>
            <a:xfrm>
              <a:off x="2793777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l13"/>
            <p:cNvSpPr/>
            <p:nvPr/>
          </p:nvSpPr>
          <p:spPr>
            <a:xfrm>
              <a:off x="3640049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l14"/>
            <p:cNvSpPr/>
            <p:nvPr/>
          </p:nvSpPr>
          <p:spPr>
            <a:xfrm>
              <a:off x="904899" y="6155035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l15"/>
            <p:cNvSpPr/>
            <p:nvPr/>
          </p:nvSpPr>
          <p:spPr>
            <a:xfrm>
              <a:off x="904899" y="5609555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l16"/>
            <p:cNvSpPr/>
            <p:nvPr/>
          </p:nvSpPr>
          <p:spPr>
            <a:xfrm>
              <a:off x="904899" y="5064075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l17"/>
            <p:cNvSpPr/>
            <p:nvPr/>
          </p:nvSpPr>
          <p:spPr>
            <a:xfrm>
              <a:off x="904899" y="4518594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l18"/>
            <p:cNvSpPr/>
            <p:nvPr/>
          </p:nvSpPr>
          <p:spPr>
            <a:xfrm>
              <a:off x="1524370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l19"/>
            <p:cNvSpPr/>
            <p:nvPr/>
          </p:nvSpPr>
          <p:spPr>
            <a:xfrm>
              <a:off x="2370642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l20"/>
            <p:cNvSpPr/>
            <p:nvPr/>
          </p:nvSpPr>
          <p:spPr>
            <a:xfrm>
              <a:off x="3216913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l21"/>
            <p:cNvSpPr/>
            <p:nvPr/>
          </p:nvSpPr>
          <p:spPr>
            <a:xfrm>
              <a:off x="4063185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22"/>
            <p:cNvSpPr/>
            <p:nvPr/>
          </p:nvSpPr>
          <p:spPr>
            <a:xfrm>
              <a:off x="4055284" y="422953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23"/>
            <p:cNvSpPr/>
            <p:nvPr/>
          </p:nvSpPr>
          <p:spPr>
            <a:xfrm>
              <a:off x="3361342" y="478363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24"/>
            <p:cNvSpPr/>
            <p:nvPr/>
          </p:nvSpPr>
          <p:spPr>
            <a:xfrm>
              <a:off x="2362741" y="56365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25"/>
            <p:cNvSpPr/>
            <p:nvPr/>
          </p:nvSpPr>
          <p:spPr>
            <a:xfrm>
              <a:off x="1177961" y="605013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26"/>
            <p:cNvSpPr/>
            <p:nvPr/>
          </p:nvSpPr>
          <p:spPr>
            <a:xfrm>
              <a:off x="1296439" y="605547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27"/>
            <p:cNvSpPr/>
            <p:nvPr/>
          </p:nvSpPr>
          <p:spPr>
            <a:xfrm>
              <a:off x="2396592" y="565826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28"/>
            <p:cNvSpPr/>
            <p:nvPr/>
          </p:nvSpPr>
          <p:spPr>
            <a:xfrm>
              <a:off x="2870504" y="552516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29"/>
            <p:cNvSpPr/>
            <p:nvPr/>
          </p:nvSpPr>
          <p:spPr>
            <a:xfrm>
              <a:off x="1838053" y="59011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30"/>
            <p:cNvSpPr/>
            <p:nvPr/>
          </p:nvSpPr>
          <p:spPr>
            <a:xfrm>
              <a:off x="4055284" y="47306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31"/>
            <p:cNvSpPr/>
            <p:nvPr/>
          </p:nvSpPr>
          <p:spPr>
            <a:xfrm>
              <a:off x="2007307" y="56936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32"/>
            <p:cNvSpPr/>
            <p:nvPr/>
          </p:nvSpPr>
          <p:spPr>
            <a:xfrm>
              <a:off x="2684324" y="533664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33"/>
            <p:cNvSpPr/>
            <p:nvPr/>
          </p:nvSpPr>
          <p:spPr>
            <a:xfrm>
              <a:off x="1177961" y="605406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34"/>
            <p:cNvSpPr/>
            <p:nvPr/>
          </p:nvSpPr>
          <p:spPr>
            <a:xfrm>
              <a:off x="2041158" y="584186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35"/>
            <p:cNvSpPr/>
            <p:nvPr/>
          </p:nvSpPr>
          <p:spPr>
            <a:xfrm>
              <a:off x="1347215" y="60556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36"/>
            <p:cNvSpPr/>
            <p:nvPr/>
          </p:nvSpPr>
          <p:spPr>
            <a:xfrm>
              <a:off x="1211812" y="599853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37"/>
            <p:cNvSpPr/>
            <p:nvPr/>
          </p:nvSpPr>
          <p:spPr>
            <a:xfrm>
              <a:off x="1211812" y="608624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38"/>
            <p:cNvSpPr/>
            <p:nvPr/>
          </p:nvSpPr>
          <p:spPr>
            <a:xfrm>
              <a:off x="2853579" y="54948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39"/>
            <p:cNvSpPr/>
            <p:nvPr/>
          </p:nvSpPr>
          <p:spPr>
            <a:xfrm>
              <a:off x="1245663" y="600845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40"/>
            <p:cNvSpPr/>
            <p:nvPr/>
          </p:nvSpPr>
          <p:spPr>
            <a:xfrm>
              <a:off x="2768952" y="56720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41"/>
            <p:cNvSpPr/>
            <p:nvPr/>
          </p:nvSpPr>
          <p:spPr>
            <a:xfrm>
              <a:off x="1702649" y="59730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42"/>
            <p:cNvSpPr/>
            <p:nvPr/>
          </p:nvSpPr>
          <p:spPr>
            <a:xfrm>
              <a:off x="1161036" y="607075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43"/>
            <p:cNvSpPr/>
            <p:nvPr/>
          </p:nvSpPr>
          <p:spPr>
            <a:xfrm>
              <a:off x="1330290" y="605678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44"/>
            <p:cNvSpPr/>
            <p:nvPr/>
          </p:nvSpPr>
          <p:spPr>
            <a:xfrm>
              <a:off x="2176561" y="55833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45"/>
            <p:cNvSpPr/>
            <p:nvPr/>
          </p:nvSpPr>
          <p:spPr>
            <a:xfrm>
              <a:off x="1330290" y="598282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46"/>
            <p:cNvSpPr/>
            <p:nvPr/>
          </p:nvSpPr>
          <p:spPr>
            <a:xfrm>
              <a:off x="1499544" y="59803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47"/>
            <p:cNvSpPr/>
            <p:nvPr/>
          </p:nvSpPr>
          <p:spPr>
            <a:xfrm>
              <a:off x="2498145" y="556083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48"/>
            <p:cNvSpPr/>
            <p:nvPr/>
          </p:nvSpPr>
          <p:spPr>
            <a:xfrm>
              <a:off x="2193487" y="569546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49"/>
            <p:cNvSpPr/>
            <p:nvPr/>
          </p:nvSpPr>
          <p:spPr>
            <a:xfrm>
              <a:off x="1228737" y="603976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50"/>
            <p:cNvSpPr/>
            <p:nvPr/>
          </p:nvSpPr>
          <p:spPr>
            <a:xfrm>
              <a:off x="3462894" y="50521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51"/>
            <p:cNvSpPr/>
            <p:nvPr/>
          </p:nvSpPr>
          <p:spPr>
            <a:xfrm>
              <a:off x="1364141" y="600987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52"/>
            <p:cNvSpPr/>
            <p:nvPr/>
          </p:nvSpPr>
          <p:spPr>
            <a:xfrm>
              <a:off x="2633548" y="562411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53"/>
            <p:cNvSpPr/>
            <p:nvPr/>
          </p:nvSpPr>
          <p:spPr>
            <a:xfrm>
              <a:off x="2802802" y="522340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54"/>
            <p:cNvSpPr/>
            <p:nvPr/>
          </p:nvSpPr>
          <p:spPr>
            <a:xfrm>
              <a:off x="2176561" y="563065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55"/>
            <p:cNvSpPr/>
            <p:nvPr/>
          </p:nvSpPr>
          <p:spPr>
            <a:xfrm>
              <a:off x="3276714" y="436972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56"/>
            <p:cNvSpPr/>
            <p:nvPr/>
          </p:nvSpPr>
          <p:spPr>
            <a:xfrm>
              <a:off x="3192087" y="512947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57"/>
            <p:cNvSpPr/>
            <p:nvPr/>
          </p:nvSpPr>
          <p:spPr>
            <a:xfrm>
              <a:off x="2447368" y="549559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58"/>
            <p:cNvSpPr/>
            <p:nvPr/>
          </p:nvSpPr>
          <p:spPr>
            <a:xfrm>
              <a:off x="2176561" y="569928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59"/>
            <p:cNvSpPr/>
            <p:nvPr/>
          </p:nvSpPr>
          <p:spPr>
            <a:xfrm>
              <a:off x="1364141" y="594954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60"/>
            <p:cNvSpPr/>
            <p:nvPr/>
          </p:nvSpPr>
          <p:spPr>
            <a:xfrm>
              <a:off x="1194886" y="607195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61"/>
            <p:cNvSpPr/>
            <p:nvPr/>
          </p:nvSpPr>
          <p:spPr>
            <a:xfrm>
              <a:off x="1296439" y="597747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62"/>
            <p:cNvSpPr/>
            <p:nvPr/>
          </p:nvSpPr>
          <p:spPr>
            <a:xfrm>
              <a:off x="1973456" y="58699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63"/>
            <p:cNvSpPr/>
            <p:nvPr/>
          </p:nvSpPr>
          <p:spPr>
            <a:xfrm>
              <a:off x="1161036" y="60558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64"/>
            <p:cNvSpPr/>
            <p:nvPr/>
          </p:nvSpPr>
          <p:spPr>
            <a:xfrm>
              <a:off x="4055284" y="43047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65"/>
            <p:cNvSpPr/>
            <p:nvPr/>
          </p:nvSpPr>
          <p:spPr>
            <a:xfrm>
              <a:off x="1228737" y="606518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66"/>
            <p:cNvSpPr/>
            <p:nvPr/>
          </p:nvSpPr>
          <p:spPr>
            <a:xfrm>
              <a:off x="2870504" y="546592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67"/>
            <p:cNvSpPr/>
            <p:nvPr/>
          </p:nvSpPr>
          <p:spPr>
            <a:xfrm>
              <a:off x="2176561" y="57213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68"/>
            <p:cNvSpPr/>
            <p:nvPr/>
          </p:nvSpPr>
          <p:spPr>
            <a:xfrm>
              <a:off x="1211812" y="60721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69"/>
            <p:cNvSpPr/>
            <p:nvPr/>
          </p:nvSpPr>
          <p:spPr>
            <a:xfrm>
              <a:off x="1177961" y="60427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70"/>
            <p:cNvSpPr/>
            <p:nvPr/>
          </p:nvSpPr>
          <p:spPr>
            <a:xfrm>
              <a:off x="2718175" y="542588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71"/>
            <p:cNvSpPr/>
            <p:nvPr/>
          </p:nvSpPr>
          <p:spPr>
            <a:xfrm>
              <a:off x="4292240" y="456053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72"/>
            <p:cNvSpPr/>
            <p:nvPr/>
          </p:nvSpPr>
          <p:spPr>
            <a:xfrm>
              <a:off x="2802802" y="55017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73"/>
            <p:cNvSpPr/>
            <p:nvPr/>
          </p:nvSpPr>
          <p:spPr>
            <a:xfrm>
              <a:off x="2447368" y="54993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74"/>
            <p:cNvSpPr/>
            <p:nvPr/>
          </p:nvSpPr>
          <p:spPr>
            <a:xfrm>
              <a:off x="4038359" y="49083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75"/>
            <p:cNvSpPr/>
            <p:nvPr/>
          </p:nvSpPr>
          <p:spPr>
            <a:xfrm>
              <a:off x="4055284" y="472887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76"/>
            <p:cNvSpPr/>
            <p:nvPr/>
          </p:nvSpPr>
          <p:spPr>
            <a:xfrm>
              <a:off x="1042558" y="6078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77"/>
            <p:cNvSpPr/>
            <p:nvPr/>
          </p:nvSpPr>
          <p:spPr>
            <a:xfrm>
              <a:off x="2616623" y="549177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78"/>
            <p:cNvSpPr/>
            <p:nvPr/>
          </p:nvSpPr>
          <p:spPr>
            <a:xfrm>
              <a:off x="2362741" y="536926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79"/>
            <p:cNvSpPr/>
            <p:nvPr/>
          </p:nvSpPr>
          <p:spPr>
            <a:xfrm>
              <a:off x="1228737" y="606518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80"/>
            <p:cNvSpPr/>
            <p:nvPr/>
          </p:nvSpPr>
          <p:spPr>
            <a:xfrm>
              <a:off x="1584171" y="590743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81"/>
            <p:cNvSpPr/>
            <p:nvPr/>
          </p:nvSpPr>
          <p:spPr>
            <a:xfrm>
              <a:off x="1381066" y="600551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82"/>
            <p:cNvSpPr/>
            <p:nvPr/>
          </p:nvSpPr>
          <p:spPr>
            <a:xfrm>
              <a:off x="1499544" y="60347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83"/>
            <p:cNvSpPr/>
            <p:nvPr/>
          </p:nvSpPr>
          <p:spPr>
            <a:xfrm>
              <a:off x="1161036" y="601969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84"/>
            <p:cNvSpPr/>
            <p:nvPr/>
          </p:nvSpPr>
          <p:spPr>
            <a:xfrm>
              <a:off x="3225938" y="51682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85"/>
            <p:cNvSpPr/>
            <p:nvPr/>
          </p:nvSpPr>
          <p:spPr>
            <a:xfrm>
              <a:off x="2718175" y="536991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86"/>
            <p:cNvSpPr/>
            <p:nvPr/>
          </p:nvSpPr>
          <p:spPr>
            <a:xfrm>
              <a:off x="1161036" y="60466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87"/>
            <p:cNvSpPr/>
            <p:nvPr/>
          </p:nvSpPr>
          <p:spPr>
            <a:xfrm>
              <a:off x="1499544" y="602493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88"/>
            <p:cNvSpPr/>
            <p:nvPr/>
          </p:nvSpPr>
          <p:spPr>
            <a:xfrm>
              <a:off x="2785877" y="512183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89"/>
            <p:cNvSpPr/>
            <p:nvPr/>
          </p:nvSpPr>
          <p:spPr>
            <a:xfrm>
              <a:off x="1347215" y="60044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90"/>
            <p:cNvSpPr/>
            <p:nvPr/>
          </p:nvSpPr>
          <p:spPr>
            <a:xfrm>
              <a:off x="1177961" y="605013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91"/>
            <p:cNvSpPr/>
            <p:nvPr/>
          </p:nvSpPr>
          <p:spPr>
            <a:xfrm>
              <a:off x="1499544" y="597802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92"/>
            <p:cNvSpPr/>
            <p:nvPr/>
          </p:nvSpPr>
          <p:spPr>
            <a:xfrm>
              <a:off x="1313364" y="60224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93"/>
            <p:cNvSpPr/>
            <p:nvPr/>
          </p:nvSpPr>
          <p:spPr>
            <a:xfrm>
              <a:off x="1177961" y="603856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94"/>
            <p:cNvSpPr/>
            <p:nvPr/>
          </p:nvSpPr>
          <p:spPr>
            <a:xfrm>
              <a:off x="2853579" y="52850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95"/>
            <p:cNvSpPr/>
            <p:nvPr/>
          </p:nvSpPr>
          <p:spPr>
            <a:xfrm>
              <a:off x="2430443" y="55875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96"/>
            <p:cNvSpPr/>
            <p:nvPr/>
          </p:nvSpPr>
          <p:spPr>
            <a:xfrm>
              <a:off x="2447368" y="540810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97"/>
            <p:cNvSpPr/>
            <p:nvPr/>
          </p:nvSpPr>
          <p:spPr>
            <a:xfrm>
              <a:off x="1516470" y="595903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98"/>
            <p:cNvSpPr/>
            <p:nvPr/>
          </p:nvSpPr>
          <p:spPr>
            <a:xfrm>
              <a:off x="1533395" y="594245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99"/>
            <p:cNvSpPr/>
            <p:nvPr/>
          </p:nvSpPr>
          <p:spPr>
            <a:xfrm>
              <a:off x="3225938" y="431157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00"/>
            <p:cNvSpPr/>
            <p:nvPr/>
          </p:nvSpPr>
          <p:spPr>
            <a:xfrm>
              <a:off x="1177961" y="607315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01"/>
            <p:cNvSpPr/>
            <p:nvPr/>
          </p:nvSpPr>
          <p:spPr>
            <a:xfrm>
              <a:off x="2904355" y="449038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02"/>
            <p:cNvSpPr/>
            <p:nvPr/>
          </p:nvSpPr>
          <p:spPr>
            <a:xfrm>
              <a:off x="1347215" y="60262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03"/>
            <p:cNvSpPr/>
            <p:nvPr/>
          </p:nvSpPr>
          <p:spPr>
            <a:xfrm>
              <a:off x="1330290" y="605798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04"/>
            <p:cNvSpPr/>
            <p:nvPr/>
          </p:nvSpPr>
          <p:spPr>
            <a:xfrm>
              <a:off x="2142711" y="57514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05"/>
            <p:cNvSpPr/>
            <p:nvPr/>
          </p:nvSpPr>
          <p:spPr>
            <a:xfrm>
              <a:off x="1194886" y="60598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06"/>
            <p:cNvSpPr/>
            <p:nvPr/>
          </p:nvSpPr>
          <p:spPr>
            <a:xfrm>
              <a:off x="1838053" y="585223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07"/>
            <p:cNvSpPr/>
            <p:nvPr/>
          </p:nvSpPr>
          <p:spPr>
            <a:xfrm>
              <a:off x="1550320" y="5976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08"/>
            <p:cNvSpPr/>
            <p:nvPr/>
          </p:nvSpPr>
          <p:spPr>
            <a:xfrm>
              <a:off x="1533395" y="599580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09"/>
            <p:cNvSpPr/>
            <p:nvPr/>
          </p:nvSpPr>
          <p:spPr>
            <a:xfrm>
              <a:off x="1821127" y="592696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10"/>
            <p:cNvSpPr/>
            <p:nvPr/>
          </p:nvSpPr>
          <p:spPr>
            <a:xfrm>
              <a:off x="1753426" y="59250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11"/>
            <p:cNvSpPr/>
            <p:nvPr/>
          </p:nvSpPr>
          <p:spPr>
            <a:xfrm>
              <a:off x="2684324" y="54900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12"/>
            <p:cNvSpPr/>
            <p:nvPr/>
          </p:nvSpPr>
          <p:spPr>
            <a:xfrm>
              <a:off x="2345816" y="53604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13"/>
            <p:cNvSpPr/>
            <p:nvPr/>
          </p:nvSpPr>
          <p:spPr>
            <a:xfrm>
              <a:off x="2684324" y="58709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14"/>
            <p:cNvSpPr/>
            <p:nvPr/>
          </p:nvSpPr>
          <p:spPr>
            <a:xfrm>
              <a:off x="3192087" y="43720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15"/>
            <p:cNvSpPr/>
            <p:nvPr/>
          </p:nvSpPr>
          <p:spPr>
            <a:xfrm>
              <a:off x="1296439" y="602111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16"/>
            <p:cNvSpPr/>
            <p:nvPr/>
          </p:nvSpPr>
          <p:spPr>
            <a:xfrm>
              <a:off x="3209013" y="495404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17"/>
            <p:cNvSpPr/>
            <p:nvPr/>
          </p:nvSpPr>
          <p:spPr>
            <a:xfrm>
              <a:off x="1245663" y="60800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18"/>
            <p:cNvSpPr/>
            <p:nvPr/>
          </p:nvSpPr>
          <p:spPr>
            <a:xfrm>
              <a:off x="1161036" y="606966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19"/>
            <p:cNvSpPr/>
            <p:nvPr/>
          </p:nvSpPr>
          <p:spPr>
            <a:xfrm>
              <a:off x="2362741" y="56007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20"/>
            <p:cNvSpPr/>
            <p:nvPr/>
          </p:nvSpPr>
          <p:spPr>
            <a:xfrm>
              <a:off x="1567246" y="591812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21"/>
            <p:cNvSpPr/>
            <p:nvPr/>
          </p:nvSpPr>
          <p:spPr>
            <a:xfrm>
              <a:off x="1177961" y="605013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tx122"/>
            <p:cNvSpPr/>
            <p:nvPr/>
          </p:nvSpPr>
          <p:spPr>
            <a:xfrm>
              <a:off x="771164" y="6111243"/>
              <a:ext cx="71105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0</a:t>
              </a:r>
            </a:p>
          </p:txBody>
        </p:sp>
        <p:sp>
          <p:nvSpPr>
            <p:cNvPr id="161" name="tx123"/>
            <p:cNvSpPr/>
            <p:nvPr/>
          </p:nvSpPr>
          <p:spPr>
            <a:xfrm>
              <a:off x="557849" y="5565762"/>
              <a:ext cx="284420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5000</a:t>
              </a:r>
            </a:p>
          </p:txBody>
        </p:sp>
        <p:sp>
          <p:nvSpPr>
            <p:cNvPr id="162" name="tx124"/>
            <p:cNvSpPr/>
            <p:nvPr/>
          </p:nvSpPr>
          <p:spPr>
            <a:xfrm>
              <a:off x="486744" y="5020282"/>
              <a:ext cx="355525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10000</a:t>
              </a:r>
            </a:p>
          </p:txBody>
        </p:sp>
        <p:sp>
          <p:nvSpPr>
            <p:cNvPr id="163" name="tx125"/>
            <p:cNvSpPr/>
            <p:nvPr/>
          </p:nvSpPr>
          <p:spPr>
            <a:xfrm>
              <a:off x="486744" y="4474802"/>
              <a:ext cx="355525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15000</a:t>
              </a:r>
            </a:p>
          </p:txBody>
        </p:sp>
        <p:sp>
          <p:nvSpPr>
            <p:cNvPr id="164" name="pl126"/>
            <p:cNvSpPr/>
            <p:nvPr/>
          </p:nvSpPr>
          <p:spPr>
            <a:xfrm>
              <a:off x="870105" y="615503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l127"/>
            <p:cNvSpPr/>
            <p:nvPr/>
          </p:nvSpPr>
          <p:spPr>
            <a:xfrm>
              <a:off x="870105" y="560955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l128"/>
            <p:cNvSpPr/>
            <p:nvPr/>
          </p:nvSpPr>
          <p:spPr>
            <a:xfrm>
              <a:off x="870105" y="506407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l129"/>
            <p:cNvSpPr/>
            <p:nvPr/>
          </p:nvSpPr>
          <p:spPr>
            <a:xfrm>
              <a:off x="870105" y="451859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l130"/>
            <p:cNvSpPr/>
            <p:nvPr/>
          </p:nvSpPr>
          <p:spPr>
            <a:xfrm>
              <a:off x="1524370" y="620390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l131"/>
            <p:cNvSpPr/>
            <p:nvPr/>
          </p:nvSpPr>
          <p:spPr>
            <a:xfrm>
              <a:off x="2370642" y="620390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l132"/>
            <p:cNvSpPr/>
            <p:nvPr/>
          </p:nvSpPr>
          <p:spPr>
            <a:xfrm>
              <a:off x="3216913" y="620390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l133"/>
            <p:cNvSpPr/>
            <p:nvPr/>
          </p:nvSpPr>
          <p:spPr>
            <a:xfrm>
              <a:off x="4063185" y="620390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tx134"/>
            <p:cNvSpPr/>
            <p:nvPr/>
          </p:nvSpPr>
          <p:spPr>
            <a:xfrm>
              <a:off x="1435502" y="6263479"/>
              <a:ext cx="177735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0.5</a:t>
              </a:r>
            </a:p>
          </p:txBody>
        </p:sp>
        <p:sp>
          <p:nvSpPr>
            <p:cNvPr id="173" name="tx135"/>
            <p:cNvSpPr/>
            <p:nvPr/>
          </p:nvSpPr>
          <p:spPr>
            <a:xfrm>
              <a:off x="2281774" y="6263479"/>
              <a:ext cx="177735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1.0</a:t>
              </a:r>
            </a:p>
          </p:txBody>
        </p:sp>
        <p:sp>
          <p:nvSpPr>
            <p:cNvPr id="174" name="tx136"/>
            <p:cNvSpPr/>
            <p:nvPr/>
          </p:nvSpPr>
          <p:spPr>
            <a:xfrm>
              <a:off x="3128046" y="6264952"/>
              <a:ext cx="177735" cy="8305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1.5</a:t>
              </a:r>
            </a:p>
          </p:txBody>
        </p:sp>
        <p:sp>
          <p:nvSpPr>
            <p:cNvPr id="175" name="tx137"/>
            <p:cNvSpPr/>
            <p:nvPr/>
          </p:nvSpPr>
          <p:spPr>
            <a:xfrm>
              <a:off x="3974317" y="6263479"/>
              <a:ext cx="177735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2.0</a:t>
              </a:r>
            </a:p>
          </p:txBody>
        </p:sp>
        <p:sp>
          <p:nvSpPr>
            <p:cNvPr id="176" name="tx138"/>
            <p:cNvSpPr/>
            <p:nvPr/>
          </p:nvSpPr>
          <p:spPr>
            <a:xfrm>
              <a:off x="2512109" y="6407823"/>
              <a:ext cx="360232" cy="10006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carat</a:t>
              </a:r>
            </a:p>
          </p:txBody>
        </p:sp>
        <p:sp>
          <p:nvSpPr>
            <p:cNvPr id="177" name="tx139"/>
            <p:cNvSpPr/>
            <p:nvPr/>
          </p:nvSpPr>
          <p:spPr>
            <a:xfrm rot="-5400000">
              <a:off x="181451" y="5115118"/>
              <a:ext cx="347681" cy="13519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price</a:t>
              </a:r>
            </a:p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178" name=""/>
          <p:cNvGrpSpPr/>
          <p:nvPr/>
        </p:nvGrpSpPr>
        <p:grpSpPr>
          <a:xfrm>
            <a:off x="4594860" y="4091940"/>
            <a:ext cx="4297680" cy="2514600"/>
            <a:chOff x="4594860" y="4091940"/>
            <a:chExt cx="4297680" cy="2514600"/>
          </a:xfrm>
        </p:grpSpPr>
        <p:sp>
          <p:nvSpPr>
            <p:cNvPr id="179" name="rc3"/>
            <p:cNvSpPr/>
            <p:nvPr/>
          </p:nvSpPr>
          <p:spPr>
            <a:xfrm>
              <a:off x="4594860" y="4091940"/>
              <a:ext cx="4297680" cy="2514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" name="rc4"/>
            <p:cNvSpPr/>
            <p:nvPr/>
          </p:nvSpPr>
          <p:spPr>
            <a:xfrm>
              <a:off x="4594860" y="4091940"/>
              <a:ext cx="4297680" cy="2514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" name="rc5"/>
            <p:cNvSpPr/>
            <p:nvPr/>
          </p:nvSpPr>
          <p:spPr>
            <a:xfrm>
              <a:off x="5248299" y="4161529"/>
              <a:ext cx="3574651" cy="2042376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182" name="pl6"/>
            <p:cNvSpPr/>
            <p:nvPr/>
          </p:nvSpPr>
          <p:spPr>
            <a:xfrm>
              <a:off x="5248299" y="5882295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7"/>
            <p:cNvSpPr/>
            <p:nvPr/>
          </p:nvSpPr>
          <p:spPr>
            <a:xfrm>
              <a:off x="5248299" y="5336815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8"/>
            <p:cNvSpPr/>
            <p:nvPr/>
          </p:nvSpPr>
          <p:spPr>
            <a:xfrm>
              <a:off x="5248299" y="4791335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9"/>
            <p:cNvSpPr/>
            <p:nvPr/>
          </p:nvSpPr>
          <p:spPr>
            <a:xfrm>
              <a:off x="5248299" y="4245854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0"/>
            <p:cNvSpPr/>
            <p:nvPr/>
          </p:nvSpPr>
          <p:spPr>
            <a:xfrm>
              <a:off x="5761601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1"/>
            <p:cNvSpPr/>
            <p:nvPr/>
          </p:nvSpPr>
          <p:spPr>
            <a:xfrm>
              <a:off x="6684807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2"/>
            <p:cNvSpPr/>
            <p:nvPr/>
          </p:nvSpPr>
          <p:spPr>
            <a:xfrm>
              <a:off x="7608012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3"/>
            <p:cNvSpPr/>
            <p:nvPr/>
          </p:nvSpPr>
          <p:spPr>
            <a:xfrm>
              <a:off x="8531218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4"/>
            <p:cNvSpPr/>
            <p:nvPr/>
          </p:nvSpPr>
          <p:spPr>
            <a:xfrm>
              <a:off x="5248299" y="6155035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5"/>
            <p:cNvSpPr/>
            <p:nvPr/>
          </p:nvSpPr>
          <p:spPr>
            <a:xfrm>
              <a:off x="5248299" y="5609555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pl16"/>
            <p:cNvSpPr/>
            <p:nvPr/>
          </p:nvSpPr>
          <p:spPr>
            <a:xfrm>
              <a:off x="5248299" y="5064075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" name="pl17"/>
            <p:cNvSpPr/>
            <p:nvPr/>
          </p:nvSpPr>
          <p:spPr>
            <a:xfrm>
              <a:off x="5248299" y="4518594"/>
              <a:ext cx="3574651" cy="0"/>
            </a:xfrm>
            <a:custGeom>
              <a:avLst/>
              <a:pathLst>
                <a:path w="3574651" h="0">
                  <a:moveTo>
                    <a:pt x="0" y="0"/>
                  </a:moveTo>
                  <a:lnTo>
                    <a:pt x="3574651" y="0"/>
                  </a:lnTo>
                  <a:lnTo>
                    <a:pt x="357465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" name="pl18"/>
            <p:cNvSpPr/>
            <p:nvPr/>
          </p:nvSpPr>
          <p:spPr>
            <a:xfrm>
              <a:off x="5299999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" name="pl19"/>
            <p:cNvSpPr/>
            <p:nvPr/>
          </p:nvSpPr>
          <p:spPr>
            <a:xfrm>
              <a:off x="6223204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" name="pl20"/>
            <p:cNvSpPr/>
            <p:nvPr/>
          </p:nvSpPr>
          <p:spPr>
            <a:xfrm>
              <a:off x="7146410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" name="pl21"/>
            <p:cNvSpPr/>
            <p:nvPr/>
          </p:nvSpPr>
          <p:spPr>
            <a:xfrm>
              <a:off x="8069615" y="4161529"/>
              <a:ext cx="0" cy="2042376"/>
            </a:xfrm>
            <a:custGeom>
              <a:avLst/>
              <a:pathLst>
                <a:path w="0" h="2042376">
                  <a:moveTo>
                    <a:pt x="0" y="20423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" name="pt22"/>
            <p:cNvSpPr/>
            <p:nvPr/>
          </p:nvSpPr>
          <p:spPr>
            <a:xfrm>
              <a:off x="7601650" y="422953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" name="pt23"/>
            <p:cNvSpPr/>
            <p:nvPr/>
          </p:nvSpPr>
          <p:spPr>
            <a:xfrm>
              <a:off x="6383019" y="478363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pt24"/>
            <p:cNvSpPr/>
            <p:nvPr/>
          </p:nvSpPr>
          <p:spPr>
            <a:xfrm>
              <a:off x="6493804" y="56365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25"/>
            <p:cNvSpPr/>
            <p:nvPr/>
          </p:nvSpPr>
          <p:spPr>
            <a:xfrm>
              <a:off x="6752301" y="605013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pt26"/>
            <p:cNvSpPr/>
            <p:nvPr/>
          </p:nvSpPr>
          <p:spPr>
            <a:xfrm>
              <a:off x="6678445" y="605547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7"/>
            <p:cNvSpPr/>
            <p:nvPr/>
          </p:nvSpPr>
          <p:spPr>
            <a:xfrm>
              <a:off x="6936943" y="565826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t28"/>
            <p:cNvSpPr/>
            <p:nvPr/>
          </p:nvSpPr>
          <p:spPr>
            <a:xfrm>
              <a:off x="7527794" y="552516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9"/>
            <p:cNvSpPr/>
            <p:nvPr/>
          </p:nvSpPr>
          <p:spPr>
            <a:xfrm>
              <a:off x="7380081" y="59011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t30"/>
            <p:cNvSpPr/>
            <p:nvPr/>
          </p:nvSpPr>
          <p:spPr>
            <a:xfrm>
              <a:off x="7453938" y="47306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t31"/>
            <p:cNvSpPr/>
            <p:nvPr/>
          </p:nvSpPr>
          <p:spPr>
            <a:xfrm>
              <a:off x="7121584" y="56936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t32"/>
            <p:cNvSpPr/>
            <p:nvPr/>
          </p:nvSpPr>
          <p:spPr>
            <a:xfrm>
              <a:off x="6530732" y="533664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t33"/>
            <p:cNvSpPr/>
            <p:nvPr/>
          </p:nvSpPr>
          <p:spPr>
            <a:xfrm>
              <a:off x="7638579" y="605406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t34"/>
            <p:cNvSpPr/>
            <p:nvPr/>
          </p:nvSpPr>
          <p:spPr>
            <a:xfrm>
              <a:off x="7269296" y="584186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t35"/>
            <p:cNvSpPr/>
            <p:nvPr/>
          </p:nvSpPr>
          <p:spPr>
            <a:xfrm>
              <a:off x="6826158" y="60556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t36"/>
            <p:cNvSpPr/>
            <p:nvPr/>
          </p:nvSpPr>
          <p:spPr>
            <a:xfrm>
              <a:off x="6900014" y="599853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t37"/>
            <p:cNvSpPr/>
            <p:nvPr/>
          </p:nvSpPr>
          <p:spPr>
            <a:xfrm>
              <a:off x="6641517" y="608624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t38"/>
            <p:cNvSpPr/>
            <p:nvPr/>
          </p:nvSpPr>
          <p:spPr>
            <a:xfrm>
              <a:off x="7195440" y="54948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t39"/>
            <p:cNvSpPr/>
            <p:nvPr/>
          </p:nvSpPr>
          <p:spPr>
            <a:xfrm>
              <a:off x="7047727" y="600845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t40"/>
            <p:cNvSpPr/>
            <p:nvPr/>
          </p:nvSpPr>
          <p:spPr>
            <a:xfrm>
              <a:off x="6936943" y="56720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t41"/>
            <p:cNvSpPr/>
            <p:nvPr/>
          </p:nvSpPr>
          <p:spPr>
            <a:xfrm>
              <a:off x="6678445" y="59730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t42"/>
            <p:cNvSpPr/>
            <p:nvPr/>
          </p:nvSpPr>
          <p:spPr>
            <a:xfrm>
              <a:off x="6863086" y="607075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t43"/>
            <p:cNvSpPr/>
            <p:nvPr/>
          </p:nvSpPr>
          <p:spPr>
            <a:xfrm>
              <a:off x="7010799" y="605678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t44"/>
            <p:cNvSpPr/>
            <p:nvPr/>
          </p:nvSpPr>
          <p:spPr>
            <a:xfrm>
              <a:off x="6530732" y="55833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45"/>
            <p:cNvSpPr/>
            <p:nvPr/>
          </p:nvSpPr>
          <p:spPr>
            <a:xfrm>
              <a:off x="6863086" y="598282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46"/>
            <p:cNvSpPr/>
            <p:nvPr/>
          </p:nvSpPr>
          <p:spPr>
            <a:xfrm>
              <a:off x="7490866" y="59803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47"/>
            <p:cNvSpPr/>
            <p:nvPr/>
          </p:nvSpPr>
          <p:spPr>
            <a:xfrm>
              <a:off x="7084655" y="556083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48"/>
            <p:cNvSpPr/>
            <p:nvPr/>
          </p:nvSpPr>
          <p:spPr>
            <a:xfrm>
              <a:off x="6789230" y="569546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49"/>
            <p:cNvSpPr/>
            <p:nvPr/>
          </p:nvSpPr>
          <p:spPr>
            <a:xfrm>
              <a:off x="7010799" y="603976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50"/>
            <p:cNvSpPr/>
            <p:nvPr/>
          </p:nvSpPr>
          <p:spPr>
            <a:xfrm>
              <a:off x="7158512" y="50521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51"/>
            <p:cNvSpPr/>
            <p:nvPr/>
          </p:nvSpPr>
          <p:spPr>
            <a:xfrm>
              <a:off x="6530732" y="600987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52"/>
            <p:cNvSpPr/>
            <p:nvPr/>
          </p:nvSpPr>
          <p:spPr>
            <a:xfrm>
              <a:off x="5385958" y="562411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53"/>
            <p:cNvSpPr/>
            <p:nvPr/>
          </p:nvSpPr>
          <p:spPr>
            <a:xfrm>
              <a:off x="7121584" y="522340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54"/>
            <p:cNvSpPr/>
            <p:nvPr/>
          </p:nvSpPr>
          <p:spPr>
            <a:xfrm>
              <a:off x="7195440" y="563065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55"/>
            <p:cNvSpPr/>
            <p:nvPr/>
          </p:nvSpPr>
          <p:spPr>
            <a:xfrm>
              <a:off x="6752301" y="436972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56"/>
            <p:cNvSpPr/>
            <p:nvPr/>
          </p:nvSpPr>
          <p:spPr>
            <a:xfrm>
              <a:off x="6272235" y="512947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57"/>
            <p:cNvSpPr/>
            <p:nvPr/>
          </p:nvSpPr>
          <p:spPr>
            <a:xfrm>
              <a:off x="5976809" y="549559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58"/>
            <p:cNvSpPr/>
            <p:nvPr/>
          </p:nvSpPr>
          <p:spPr>
            <a:xfrm>
              <a:off x="6346091" y="569928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59"/>
            <p:cNvSpPr/>
            <p:nvPr/>
          </p:nvSpPr>
          <p:spPr>
            <a:xfrm>
              <a:off x="6715373" y="594954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60"/>
            <p:cNvSpPr/>
            <p:nvPr/>
          </p:nvSpPr>
          <p:spPr>
            <a:xfrm>
              <a:off x="6826158" y="607195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61"/>
            <p:cNvSpPr/>
            <p:nvPr/>
          </p:nvSpPr>
          <p:spPr>
            <a:xfrm>
              <a:off x="6863086" y="597747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62"/>
            <p:cNvSpPr/>
            <p:nvPr/>
          </p:nvSpPr>
          <p:spPr>
            <a:xfrm>
              <a:off x="6419948" y="58699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63"/>
            <p:cNvSpPr/>
            <p:nvPr/>
          </p:nvSpPr>
          <p:spPr>
            <a:xfrm>
              <a:off x="7121584" y="60558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64"/>
            <p:cNvSpPr/>
            <p:nvPr/>
          </p:nvSpPr>
          <p:spPr>
            <a:xfrm>
              <a:off x="5829096" y="43047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65"/>
            <p:cNvSpPr/>
            <p:nvPr/>
          </p:nvSpPr>
          <p:spPr>
            <a:xfrm>
              <a:off x="6936943" y="606518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66"/>
            <p:cNvSpPr/>
            <p:nvPr/>
          </p:nvSpPr>
          <p:spPr>
            <a:xfrm>
              <a:off x="6198378" y="546592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67"/>
            <p:cNvSpPr/>
            <p:nvPr/>
          </p:nvSpPr>
          <p:spPr>
            <a:xfrm>
              <a:off x="7121584" y="57213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68"/>
            <p:cNvSpPr/>
            <p:nvPr/>
          </p:nvSpPr>
          <p:spPr>
            <a:xfrm>
              <a:off x="6752301" y="60721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69"/>
            <p:cNvSpPr/>
            <p:nvPr/>
          </p:nvSpPr>
          <p:spPr>
            <a:xfrm>
              <a:off x="6678445" y="60427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70"/>
            <p:cNvSpPr/>
            <p:nvPr/>
          </p:nvSpPr>
          <p:spPr>
            <a:xfrm>
              <a:off x="7232368" y="542588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71"/>
            <p:cNvSpPr/>
            <p:nvPr/>
          </p:nvSpPr>
          <p:spPr>
            <a:xfrm>
              <a:off x="6826158" y="456053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72"/>
            <p:cNvSpPr/>
            <p:nvPr/>
          </p:nvSpPr>
          <p:spPr>
            <a:xfrm>
              <a:off x="6235306" y="55017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73"/>
            <p:cNvSpPr/>
            <p:nvPr/>
          </p:nvSpPr>
          <p:spPr>
            <a:xfrm>
              <a:off x="7121584" y="54993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74"/>
            <p:cNvSpPr/>
            <p:nvPr/>
          </p:nvSpPr>
          <p:spPr>
            <a:xfrm>
              <a:off x="6826158" y="49083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75"/>
            <p:cNvSpPr/>
            <p:nvPr/>
          </p:nvSpPr>
          <p:spPr>
            <a:xfrm>
              <a:off x="6272235" y="472887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76"/>
            <p:cNvSpPr/>
            <p:nvPr/>
          </p:nvSpPr>
          <p:spPr>
            <a:xfrm>
              <a:off x="6309163" y="60787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77"/>
            <p:cNvSpPr/>
            <p:nvPr/>
          </p:nvSpPr>
          <p:spPr>
            <a:xfrm>
              <a:off x="6198378" y="549177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78"/>
            <p:cNvSpPr/>
            <p:nvPr/>
          </p:nvSpPr>
          <p:spPr>
            <a:xfrm>
              <a:off x="7417009" y="536926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79"/>
            <p:cNvSpPr/>
            <p:nvPr/>
          </p:nvSpPr>
          <p:spPr>
            <a:xfrm>
              <a:off x="5829096" y="606518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80"/>
            <p:cNvSpPr/>
            <p:nvPr/>
          </p:nvSpPr>
          <p:spPr>
            <a:xfrm>
              <a:off x="6936943" y="590743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81"/>
            <p:cNvSpPr/>
            <p:nvPr/>
          </p:nvSpPr>
          <p:spPr>
            <a:xfrm>
              <a:off x="6456876" y="600551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82"/>
            <p:cNvSpPr/>
            <p:nvPr/>
          </p:nvSpPr>
          <p:spPr>
            <a:xfrm>
              <a:off x="6826158" y="60347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83"/>
            <p:cNvSpPr/>
            <p:nvPr/>
          </p:nvSpPr>
          <p:spPr>
            <a:xfrm>
              <a:off x="7047727" y="601969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84"/>
            <p:cNvSpPr/>
            <p:nvPr/>
          </p:nvSpPr>
          <p:spPr>
            <a:xfrm>
              <a:off x="6641517" y="51682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85"/>
            <p:cNvSpPr/>
            <p:nvPr/>
          </p:nvSpPr>
          <p:spPr>
            <a:xfrm>
              <a:off x="7084655" y="536991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86"/>
            <p:cNvSpPr/>
            <p:nvPr/>
          </p:nvSpPr>
          <p:spPr>
            <a:xfrm>
              <a:off x="6900014" y="60466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87"/>
            <p:cNvSpPr/>
            <p:nvPr/>
          </p:nvSpPr>
          <p:spPr>
            <a:xfrm>
              <a:off x="7380081" y="602493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88"/>
            <p:cNvSpPr/>
            <p:nvPr/>
          </p:nvSpPr>
          <p:spPr>
            <a:xfrm>
              <a:off x="6789230" y="512183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89"/>
            <p:cNvSpPr/>
            <p:nvPr/>
          </p:nvSpPr>
          <p:spPr>
            <a:xfrm>
              <a:off x="6973871" y="60044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90"/>
            <p:cNvSpPr/>
            <p:nvPr/>
          </p:nvSpPr>
          <p:spPr>
            <a:xfrm>
              <a:off x="6863086" y="605013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91"/>
            <p:cNvSpPr/>
            <p:nvPr/>
          </p:nvSpPr>
          <p:spPr>
            <a:xfrm>
              <a:off x="6309163" y="597802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92"/>
            <p:cNvSpPr/>
            <p:nvPr/>
          </p:nvSpPr>
          <p:spPr>
            <a:xfrm>
              <a:off x="6678445" y="60224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93"/>
            <p:cNvSpPr/>
            <p:nvPr/>
          </p:nvSpPr>
          <p:spPr>
            <a:xfrm>
              <a:off x="6567660" y="603856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94"/>
            <p:cNvSpPr/>
            <p:nvPr/>
          </p:nvSpPr>
          <p:spPr>
            <a:xfrm>
              <a:off x="6900014" y="52850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95"/>
            <p:cNvSpPr/>
            <p:nvPr/>
          </p:nvSpPr>
          <p:spPr>
            <a:xfrm>
              <a:off x="6309163" y="55875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96"/>
            <p:cNvSpPr/>
            <p:nvPr/>
          </p:nvSpPr>
          <p:spPr>
            <a:xfrm>
              <a:off x="7047727" y="540810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97"/>
            <p:cNvSpPr/>
            <p:nvPr/>
          </p:nvSpPr>
          <p:spPr>
            <a:xfrm>
              <a:off x="7269296" y="595903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98"/>
            <p:cNvSpPr/>
            <p:nvPr/>
          </p:nvSpPr>
          <p:spPr>
            <a:xfrm>
              <a:off x="6789230" y="594245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99"/>
            <p:cNvSpPr/>
            <p:nvPr/>
          </p:nvSpPr>
          <p:spPr>
            <a:xfrm>
              <a:off x="7453938" y="431157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100"/>
            <p:cNvSpPr/>
            <p:nvPr/>
          </p:nvSpPr>
          <p:spPr>
            <a:xfrm>
              <a:off x="7306225" y="607315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101"/>
            <p:cNvSpPr/>
            <p:nvPr/>
          </p:nvSpPr>
          <p:spPr>
            <a:xfrm>
              <a:off x="6900014" y="449038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102"/>
            <p:cNvSpPr/>
            <p:nvPr/>
          </p:nvSpPr>
          <p:spPr>
            <a:xfrm>
              <a:off x="7417009" y="60262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103"/>
            <p:cNvSpPr/>
            <p:nvPr/>
          </p:nvSpPr>
          <p:spPr>
            <a:xfrm>
              <a:off x="6863086" y="605798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104"/>
            <p:cNvSpPr/>
            <p:nvPr/>
          </p:nvSpPr>
          <p:spPr>
            <a:xfrm>
              <a:off x="7380081" y="57514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105"/>
            <p:cNvSpPr/>
            <p:nvPr/>
          </p:nvSpPr>
          <p:spPr>
            <a:xfrm>
              <a:off x="7232368" y="605984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106"/>
            <p:cNvSpPr/>
            <p:nvPr/>
          </p:nvSpPr>
          <p:spPr>
            <a:xfrm>
              <a:off x="6383019" y="585223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107"/>
            <p:cNvSpPr/>
            <p:nvPr/>
          </p:nvSpPr>
          <p:spPr>
            <a:xfrm>
              <a:off x="7121584" y="59761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108"/>
            <p:cNvSpPr/>
            <p:nvPr/>
          </p:nvSpPr>
          <p:spPr>
            <a:xfrm>
              <a:off x="6900014" y="599580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109"/>
            <p:cNvSpPr/>
            <p:nvPr/>
          </p:nvSpPr>
          <p:spPr>
            <a:xfrm>
              <a:off x="6493804" y="592696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110"/>
            <p:cNvSpPr/>
            <p:nvPr/>
          </p:nvSpPr>
          <p:spPr>
            <a:xfrm>
              <a:off x="5570599" y="59250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111"/>
            <p:cNvSpPr/>
            <p:nvPr/>
          </p:nvSpPr>
          <p:spPr>
            <a:xfrm>
              <a:off x="7084655" y="54900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112"/>
            <p:cNvSpPr/>
            <p:nvPr/>
          </p:nvSpPr>
          <p:spPr>
            <a:xfrm>
              <a:off x="5902953" y="53604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113"/>
            <p:cNvSpPr/>
            <p:nvPr/>
          </p:nvSpPr>
          <p:spPr>
            <a:xfrm>
              <a:off x="8635640" y="58709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114"/>
            <p:cNvSpPr/>
            <p:nvPr/>
          </p:nvSpPr>
          <p:spPr>
            <a:xfrm>
              <a:off x="7601650" y="43720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115"/>
            <p:cNvSpPr/>
            <p:nvPr/>
          </p:nvSpPr>
          <p:spPr>
            <a:xfrm>
              <a:off x="6456876" y="602111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116"/>
            <p:cNvSpPr/>
            <p:nvPr/>
          </p:nvSpPr>
          <p:spPr>
            <a:xfrm>
              <a:off x="6900014" y="495404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117"/>
            <p:cNvSpPr/>
            <p:nvPr/>
          </p:nvSpPr>
          <p:spPr>
            <a:xfrm>
              <a:off x="7232368" y="60800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118"/>
            <p:cNvSpPr/>
            <p:nvPr/>
          </p:nvSpPr>
          <p:spPr>
            <a:xfrm>
              <a:off x="7047727" y="606966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119"/>
            <p:cNvSpPr/>
            <p:nvPr/>
          </p:nvSpPr>
          <p:spPr>
            <a:xfrm>
              <a:off x="6456876" y="56007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120"/>
            <p:cNvSpPr/>
            <p:nvPr/>
          </p:nvSpPr>
          <p:spPr>
            <a:xfrm>
              <a:off x="6936943" y="591812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121"/>
            <p:cNvSpPr/>
            <p:nvPr/>
          </p:nvSpPr>
          <p:spPr>
            <a:xfrm>
              <a:off x="7010799" y="605013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tx122"/>
            <p:cNvSpPr/>
            <p:nvPr/>
          </p:nvSpPr>
          <p:spPr>
            <a:xfrm>
              <a:off x="5114564" y="6111243"/>
              <a:ext cx="71105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0</a:t>
              </a:r>
            </a:p>
          </p:txBody>
        </p:sp>
        <p:sp>
          <p:nvSpPr>
            <p:cNvPr id="299" name="tx123"/>
            <p:cNvSpPr/>
            <p:nvPr/>
          </p:nvSpPr>
          <p:spPr>
            <a:xfrm>
              <a:off x="4901249" y="5565762"/>
              <a:ext cx="284420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5000</a:t>
              </a:r>
            </a:p>
          </p:txBody>
        </p:sp>
        <p:sp>
          <p:nvSpPr>
            <p:cNvPr id="300" name="tx124"/>
            <p:cNvSpPr/>
            <p:nvPr/>
          </p:nvSpPr>
          <p:spPr>
            <a:xfrm>
              <a:off x="4830144" y="5020282"/>
              <a:ext cx="355525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10000</a:t>
              </a:r>
            </a:p>
          </p:txBody>
        </p:sp>
        <p:sp>
          <p:nvSpPr>
            <p:cNvPr id="301" name="tx125"/>
            <p:cNvSpPr/>
            <p:nvPr/>
          </p:nvSpPr>
          <p:spPr>
            <a:xfrm>
              <a:off x="4830144" y="4474802"/>
              <a:ext cx="355525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15000</a:t>
              </a:r>
            </a:p>
          </p:txBody>
        </p:sp>
        <p:sp>
          <p:nvSpPr>
            <p:cNvPr id="302" name="pl126"/>
            <p:cNvSpPr/>
            <p:nvPr/>
          </p:nvSpPr>
          <p:spPr>
            <a:xfrm>
              <a:off x="5213505" y="615503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l127"/>
            <p:cNvSpPr/>
            <p:nvPr/>
          </p:nvSpPr>
          <p:spPr>
            <a:xfrm>
              <a:off x="5213505" y="560955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l128"/>
            <p:cNvSpPr/>
            <p:nvPr/>
          </p:nvSpPr>
          <p:spPr>
            <a:xfrm>
              <a:off x="5213505" y="506407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l129"/>
            <p:cNvSpPr/>
            <p:nvPr/>
          </p:nvSpPr>
          <p:spPr>
            <a:xfrm>
              <a:off x="5213505" y="451859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l130"/>
            <p:cNvSpPr/>
            <p:nvPr/>
          </p:nvSpPr>
          <p:spPr>
            <a:xfrm>
              <a:off x="5299999" y="620390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l131"/>
            <p:cNvSpPr/>
            <p:nvPr/>
          </p:nvSpPr>
          <p:spPr>
            <a:xfrm>
              <a:off x="6223204" y="620390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l132"/>
            <p:cNvSpPr/>
            <p:nvPr/>
          </p:nvSpPr>
          <p:spPr>
            <a:xfrm>
              <a:off x="7146410" y="620390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l133"/>
            <p:cNvSpPr/>
            <p:nvPr/>
          </p:nvSpPr>
          <p:spPr>
            <a:xfrm>
              <a:off x="8069615" y="6203905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tx134"/>
            <p:cNvSpPr/>
            <p:nvPr/>
          </p:nvSpPr>
          <p:spPr>
            <a:xfrm>
              <a:off x="5175579" y="6264952"/>
              <a:ext cx="248840" cy="8305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57.5</a:t>
              </a:r>
            </a:p>
          </p:txBody>
        </p:sp>
        <p:sp>
          <p:nvSpPr>
            <p:cNvPr id="311" name="tx135"/>
            <p:cNvSpPr/>
            <p:nvPr/>
          </p:nvSpPr>
          <p:spPr>
            <a:xfrm>
              <a:off x="6098784" y="6263479"/>
              <a:ext cx="248840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60.0</a:t>
              </a:r>
            </a:p>
          </p:txBody>
        </p:sp>
        <p:sp>
          <p:nvSpPr>
            <p:cNvPr id="312" name="tx136"/>
            <p:cNvSpPr/>
            <p:nvPr/>
          </p:nvSpPr>
          <p:spPr>
            <a:xfrm>
              <a:off x="7021989" y="6263479"/>
              <a:ext cx="248840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62.5</a:t>
              </a:r>
            </a:p>
          </p:txBody>
        </p:sp>
        <p:sp>
          <p:nvSpPr>
            <p:cNvPr id="313" name="tx137"/>
            <p:cNvSpPr/>
            <p:nvPr/>
          </p:nvSpPr>
          <p:spPr>
            <a:xfrm>
              <a:off x="7945195" y="6263479"/>
              <a:ext cx="248840" cy="845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DejaVu Sans"/>
                  <a:cs typeface="DejaVu Sans"/>
                </a:rPr>
                <a:t>65.0</a:t>
              </a:r>
            </a:p>
          </p:txBody>
        </p:sp>
        <p:sp>
          <p:nvSpPr>
            <p:cNvPr id="314" name="tx138"/>
            <p:cNvSpPr/>
            <p:nvPr/>
          </p:nvSpPr>
          <p:spPr>
            <a:xfrm>
              <a:off x="6832316" y="6372694"/>
              <a:ext cx="406617" cy="13519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depth</a:t>
              </a:r>
            </a:p>
          </p:txBody>
        </p:sp>
        <p:sp>
          <p:nvSpPr>
            <p:cNvPr id="315" name="tx139"/>
            <p:cNvSpPr/>
            <p:nvPr/>
          </p:nvSpPr>
          <p:spPr>
            <a:xfrm rot="-5400000">
              <a:off x="4524851" y="5115118"/>
              <a:ext cx="347681" cy="13519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DejaVu Sans"/>
                  <a:cs typeface="DejaVu Sans"/>
                </a:rPr>
                <a:t>price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zzawadz</cp:lastModifiedBy>
  <cp:revision>3</cp:revision>
  <dcterms:created xsi:type="dcterms:W3CDTF">2017-02-13T16:18:36Z</dcterms:created>
  <dcterms:modified xsi:type="dcterms:W3CDTF">2020-01-17T08:34:40Z</dcterms:modified>
  <cp:category/>
</cp:coreProperties>
</file>