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251460" y="251460"/>
          <a:ext cx="3657600" cy="2743200"/>
        </p:xfrm>
        <a:graphic>
          <a:graphicData uri="http://schemas.openxmlformats.org/drawingml/2006/table">
            <a:tbl>
              <a:tblPr/>
              <a:tblGrid>
                <a:gridCol w="932943"/>
                <a:gridCol w="869203"/>
                <a:gridCol w="907178"/>
                <a:gridCol w="843438"/>
                <a:gridCol w="744918"/>
              </a:tblGrid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Sepal.Length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Sepal.Width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Petal.Length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Petal.Width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Species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7.7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251460" y="3451860"/>
          <a:ext cx="3657600" cy="2743200"/>
        </p:xfrm>
        <a:graphic>
          <a:graphicData uri="http://schemas.openxmlformats.org/drawingml/2006/table">
            <a:tbl>
              <a:tblPr/>
              <a:tblGrid>
                <a:gridCol w="938995"/>
                <a:gridCol w="870000"/>
                <a:gridCol w="911106"/>
                <a:gridCol w="842111"/>
                <a:gridCol w="735469"/>
              </a:tblGrid>
              <a:tr h="286789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Sepal.Length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Sepal.Width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Petal.Length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Petal.Width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Species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7.7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4594860" y="251460"/>
          <a:ext cx="3657600" cy="2743200"/>
        </p:xfrm>
        <a:graphic>
          <a:graphicData uri="http://schemas.openxmlformats.org/drawingml/2006/table">
            <a:tbl>
              <a:tblPr/>
              <a:tblGrid>
                <a:gridCol w="932943"/>
                <a:gridCol w="869203"/>
                <a:gridCol w="907178"/>
                <a:gridCol w="843438"/>
                <a:gridCol w="744918"/>
              </a:tblGrid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Sepal.Length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Sepal.Width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Petal.Length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Petal.Width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Species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7.7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94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5" name=""/>
          <p:cNvGraphicFramePr>
            <a:graphicFrameLocks noGrp="true"/>
          </p:cNvGraphicFramePr>
          <p:nvPr/>
        </p:nvGraphicFramePr>
        <p:xfrm rot="0">
          <a:off x="4594860" y="3451860"/>
          <a:ext cx="3657600" cy="2743200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  <a:gridCol w="1028700"/>
                <a:gridCol w="1028700"/>
                <a:gridCol w="1028700"/>
              </a:tblGrid>
              <a:tr h="2841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Sepal.Length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Sepal.Width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Petal.Length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Petal.Width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Species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41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41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41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7.7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41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setosa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41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41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41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41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41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virginica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41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versicolor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zzawadz</cp:lastModifiedBy>
  <cp:revision>3</cp:revision>
  <dcterms:created xsi:type="dcterms:W3CDTF">2017-02-13T16:18:36Z</dcterms:created>
  <dcterms:modified xsi:type="dcterms:W3CDTF">2020-01-17T08:34:39Z</dcterms:modified>
  <cp:category/>
</cp:coreProperties>
</file>