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21396325" cy="30267275"/>
  <p:notesSz cx="6858000" cy="9144000"/>
  <p:defaultTextStyle>
    <a:defPPr>
      <a:defRPr lang="en-US"/>
    </a:defPPr>
    <a:lvl1pPr marL="0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1pPr>
    <a:lvl2pPr marL="1054240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2pPr>
    <a:lvl3pPr marL="2108481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3pPr>
    <a:lvl4pPr marL="3162724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4pPr>
    <a:lvl5pPr marL="4216964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5pPr>
    <a:lvl6pPr marL="5271204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6pPr>
    <a:lvl7pPr marL="6325445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7pPr>
    <a:lvl8pPr marL="7379685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8pPr>
    <a:lvl9pPr marL="8433928" algn="l" defTabSz="2108481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9" d="100"/>
          <a:sy n="19" d="100"/>
        </p:scale>
        <p:origin x="-2582" y="-58"/>
      </p:cViewPr>
      <p:guideLst>
        <p:guide orient="horz" pos="9533"/>
        <p:guide pos="67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4725" y="9402487"/>
            <a:ext cx="18186878" cy="648784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9450" y="17151455"/>
            <a:ext cx="14977428" cy="773497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542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084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1627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2169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2712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32544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379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43392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62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4603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6805030" y="1212110"/>
            <a:ext cx="5215356" cy="2582527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8974" y="1212110"/>
            <a:ext cx="15289459" cy="2582527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5730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2499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90164" y="19449535"/>
            <a:ext cx="18186878" cy="6011417"/>
          </a:xfrm>
        </p:spPr>
        <p:txBody>
          <a:bodyPr anchor="t"/>
          <a:lstStyle>
            <a:lvl1pPr algn="l">
              <a:defRPr sz="92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90164" y="12828575"/>
            <a:ext cx="18186878" cy="6620963"/>
          </a:xfrm>
        </p:spPr>
        <p:txBody>
          <a:bodyPr anchor="b"/>
          <a:lstStyle>
            <a:lvl1pPr marL="0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1pPr>
            <a:lvl2pPr marL="1054240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2pPr>
            <a:lvl3pPr marL="2108481" indent="0">
              <a:buNone/>
              <a:defRPr sz="3500">
                <a:solidFill>
                  <a:schemeClr val="tx1">
                    <a:tint val="75000"/>
                  </a:schemeClr>
                </a:solidFill>
              </a:defRPr>
            </a:lvl3pPr>
            <a:lvl4pPr marL="316272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21696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27120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32544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37968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433928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1327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8975" y="7062372"/>
            <a:ext cx="10252406" cy="19975002"/>
          </a:xfrm>
        </p:spPr>
        <p:txBody>
          <a:bodyPr/>
          <a:lstStyle>
            <a:lvl1pPr>
              <a:defRPr sz="6400"/>
            </a:lvl1pPr>
            <a:lvl2pPr>
              <a:defRPr sz="5700"/>
            </a:lvl2pPr>
            <a:lvl3pPr>
              <a:defRPr sz="4700"/>
            </a:lvl3pPr>
            <a:lvl4pPr>
              <a:defRPr sz="4200"/>
            </a:lvl4pPr>
            <a:lvl5pPr>
              <a:defRPr sz="4200"/>
            </a:lvl5pPr>
            <a:lvl6pPr>
              <a:defRPr sz="4200"/>
            </a:lvl6pPr>
            <a:lvl7pPr>
              <a:defRPr sz="4200"/>
            </a:lvl7pPr>
            <a:lvl8pPr>
              <a:defRPr sz="4200"/>
            </a:lvl8pPr>
            <a:lvl9pPr>
              <a:defRPr sz="4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767985" y="7062372"/>
            <a:ext cx="10252406" cy="19975002"/>
          </a:xfrm>
        </p:spPr>
        <p:txBody>
          <a:bodyPr/>
          <a:lstStyle>
            <a:lvl1pPr>
              <a:defRPr sz="6400"/>
            </a:lvl1pPr>
            <a:lvl2pPr>
              <a:defRPr sz="5700"/>
            </a:lvl2pPr>
            <a:lvl3pPr>
              <a:defRPr sz="4700"/>
            </a:lvl3pPr>
            <a:lvl4pPr>
              <a:defRPr sz="4200"/>
            </a:lvl4pPr>
            <a:lvl5pPr>
              <a:defRPr sz="4200"/>
            </a:lvl5pPr>
            <a:lvl6pPr>
              <a:defRPr sz="4200"/>
            </a:lvl6pPr>
            <a:lvl7pPr>
              <a:defRPr sz="4200"/>
            </a:lvl7pPr>
            <a:lvl8pPr>
              <a:defRPr sz="4200"/>
            </a:lvl8pPr>
            <a:lvl9pPr>
              <a:defRPr sz="4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31403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9817" y="1212093"/>
            <a:ext cx="19256693" cy="5044546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9825" y="6775112"/>
            <a:ext cx="9453758" cy="2823543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54240" indent="0">
              <a:buNone/>
              <a:defRPr sz="4700" b="1"/>
            </a:lvl2pPr>
            <a:lvl3pPr marL="2108481" indent="0">
              <a:buNone/>
              <a:defRPr sz="4200" b="1"/>
            </a:lvl3pPr>
            <a:lvl4pPr marL="3162724" indent="0">
              <a:buNone/>
              <a:defRPr sz="3500" b="1"/>
            </a:lvl4pPr>
            <a:lvl5pPr marL="4216964" indent="0">
              <a:buNone/>
              <a:defRPr sz="3500" b="1"/>
            </a:lvl5pPr>
            <a:lvl6pPr marL="5271204" indent="0">
              <a:buNone/>
              <a:defRPr sz="3500" b="1"/>
            </a:lvl6pPr>
            <a:lvl7pPr marL="6325445" indent="0">
              <a:buNone/>
              <a:defRPr sz="3500" b="1"/>
            </a:lvl7pPr>
            <a:lvl8pPr marL="7379685" indent="0">
              <a:buNone/>
              <a:defRPr sz="3500" b="1"/>
            </a:lvl8pPr>
            <a:lvl9pPr marL="8433928" indent="0">
              <a:buNone/>
              <a:defRPr sz="3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69825" y="9598654"/>
            <a:ext cx="9453758" cy="17438716"/>
          </a:xfrm>
        </p:spPr>
        <p:txBody>
          <a:bodyPr/>
          <a:lstStyle>
            <a:lvl1pPr>
              <a:defRPr sz="5700"/>
            </a:lvl1pPr>
            <a:lvl2pPr>
              <a:defRPr sz="4700"/>
            </a:lvl2pPr>
            <a:lvl3pPr>
              <a:defRPr sz="4200"/>
            </a:lvl3pPr>
            <a:lvl4pPr>
              <a:defRPr sz="3500"/>
            </a:lvl4pPr>
            <a:lvl5pPr>
              <a:defRPr sz="3500"/>
            </a:lvl5pPr>
            <a:lvl6pPr>
              <a:defRPr sz="3500"/>
            </a:lvl6pPr>
            <a:lvl7pPr>
              <a:defRPr sz="3500"/>
            </a:lvl7pPr>
            <a:lvl8pPr>
              <a:defRPr sz="3500"/>
            </a:lvl8pPr>
            <a:lvl9pPr>
              <a:defRPr sz="3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869042" y="6775112"/>
            <a:ext cx="9457476" cy="2823543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54240" indent="0">
              <a:buNone/>
              <a:defRPr sz="4700" b="1"/>
            </a:lvl2pPr>
            <a:lvl3pPr marL="2108481" indent="0">
              <a:buNone/>
              <a:defRPr sz="4200" b="1"/>
            </a:lvl3pPr>
            <a:lvl4pPr marL="3162724" indent="0">
              <a:buNone/>
              <a:defRPr sz="3500" b="1"/>
            </a:lvl4pPr>
            <a:lvl5pPr marL="4216964" indent="0">
              <a:buNone/>
              <a:defRPr sz="3500" b="1"/>
            </a:lvl5pPr>
            <a:lvl6pPr marL="5271204" indent="0">
              <a:buNone/>
              <a:defRPr sz="3500" b="1"/>
            </a:lvl6pPr>
            <a:lvl7pPr marL="6325445" indent="0">
              <a:buNone/>
              <a:defRPr sz="3500" b="1"/>
            </a:lvl7pPr>
            <a:lvl8pPr marL="7379685" indent="0">
              <a:buNone/>
              <a:defRPr sz="3500" b="1"/>
            </a:lvl8pPr>
            <a:lvl9pPr marL="8433928" indent="0">
              <a:buNone/>
              <a:defRPr sz="3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869042" y="9598654"/>
            <a:ext cx="9457476" cy="17438716"/>
          </a:xfrm>
        </p:spPr>
        <p:txBody>
          <a:bodyPr/>
          <a:lstStyle>
            <a:lvl1pPr>
              <a:defRPr sz="5700"/>
            </a:lvl1pPr>
            <a:lvl2pPr>
              <a:defRPr sz="4700"/>
            </a:lvl2pPr>
            <a:lvl3pPr>
              <a:defRPr sz="4200"/>
            </a:lvl3pPr>
            <a:lvl4pPr>
              <a:defRPr sz="3500"/>
            </a:lvl4pPr>
            <a:lvl5pPr>
              <a:defRPr sz="3500"/>
            </a:lvl5pPr>
            <a:lvl6pPr>
              <a:defRPr sz="3500"/>
            </a:lvl6pPr>
            <a:lvl7pPr>
              <a:defRPr sz="3500"/>
            </a:lvl7pPr>
            <a:lvl8pPr>
              <a:defRPr sz="3500"/>
            </a:lvl8pPr>
            <a:lvl9pPr>
              <a:defRPr sz="3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0559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156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18188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9824" y="1205086"/>
            <a:ext cx="7039244" cy="5128621"/>
          </a:xfrm>
        </p:spPr>
        <p:txBody>
          <a:bodyPr anchor="b"/>
          <a:lstStyle>
            <a:lvl1pPr algn="l">
              <a:defRPr sz="47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65375" y="1205100"/>
            <a:ext cx="11961139" cy="25832284"/>
          </a:xfrm>
        </p:spPr>
        <p:txBody>
          <a:bodyPr/>
          <a:lstStyle>
            <a:lvl1pPr>
              <a:defRPr sz="7400"/>
            </a:lvl1pPr>
            <a:lvl2pPr>
              <a:defRPr sz="64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69824" y="6333717"/>
            <a:ext cx="7039244" cy="20703660"/>
          </a:xfrm>
        </p:spPr>
        <p:txBody>
          <a:bodyPr/>
          <a:lstStyle>
            <a:lvl1pPr marL="0" indent="0">
              <a:buNone/>
              <a:defRPr sz="3300"/>
            </a:lvl1pPr>
            <a:lvl2pPr marL="1054240" indent="0">
              <a:buNone/>
              <a:defRPr sz="2800"/>
            </a:lvl2pPr>
            <a:lvl3pPr marL="2108481" indent="0">
              <a:buNone/>
              <a:defRPr sz="2400"/>
            </a:lvl3pPr>
            <a:lvl4pPr marL="3162724" indent="0">
              <a:buNone/>
              <a:defRPr sz="2000"/>
            </a:lvl4pPr>
            <a:lvl5pPr marL="4216964" indent="0">
              <a:buNone/>
              <a:defRPr sz="2000"/>
            </a:lvl5pPr>
            <a:lvl6pPr marL="5271204" indent="0">
              <a:buNone/>
              <a:defRPr sz="2000"/>
            </a:lvl6pPr>
            <a:lvl7pPr marL="6325445" indent="0">
              <a:buNone/>
              <a:defRPr sz="2000"/>
            </a:lvl7pPr>
            <a:lvl8pPr marL="7379685" indent="0">
              <a:buNone/>
              <a:defRPr sz="2000"/>
            </a:lvl8pPr>
            <a:lvl9pPr marL="8433928" indent="0">
              <a:buNone/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08045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93828" y="21187093"/>
            <a:ext cx="12837795" cy="2501259"/>
          </a:xfrm>
        </p:spPr>
        <p:txBody>
          <a:bodyPr anchor="b"/>
          <a:lstStyle>
            <a:lvl1pPr algn="l">
              <a:defRPr sz="47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193828" y="2704437"/>
            <a:ext cx="12837795" cy="18160365"/>
          </a:xfrm>
        </p:spPr>
        <p:txBody>
          <a:bodyPr/>
          <a:lstStyle>
            <a:lvl1pPr marL="0" indent="0">
              <a:buNone/>
              <a:defRPr sz="7400"/>
            </a:lvl1pPr>
            <a:lvl2pPr marL="1054240" indent="0">
              <a:buNone/>
              <a:defRPr sz="6400"/>
            </a:lvl2pPr>
            <a:lvl3pPr marL="2108481" indent="0">
              <a:buNone/>
              <a:defRPr sz="5700"/>
            </a:lvl3pPr>
            <a:lvl4pPr marL="3162724" indent="0">
              <a:buNone/>
              <a:defRPr sz="4700"/>
            </a:lvl4pPr>
            <a:lvl5pPr marL="4216964" indent="0">
              <a:buNone/>
              <a:defRPr sz="4700"/>
            </a:lvl5pPr>
            <a:lvl6pPr marL="5271204" indent="0">
              <a:buNone/>
              <a:defRPr sz="4700"/>
            </a:lvl6pPr>
            <a:lvl7pPr marL="6325445" indent="0">
              <a:buNone/>
              <a:defRPr sz="4700"/>
            </a:lvl7pPr>
            <a:lvl8pPr marL="7379685" indent="0">
              <a:buNone/>
              <a:defRPr sz="4700"/>
            </a:lvl8pPr>
            <a:lvl9pPr marL="8433928" indent="0">
              <a:buNone/>
              <a:defRPr sz="47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93828" y="23688353"/>
            <a:ext cx="12837795" cy="3552196"/>
          </a:xfrm>
        </p:spPr>
        <p:txBody>
          <a:bodyPr/>
          <a:lstStyle>
            <a:lvl1pPr marL="0" indent="0">
              <a:buNone/>
              <a:defRPr sz="3300"/>
            </a:lvl1pPr>
            <a:lvl2pPr marL="1054240" indent="0">
              <a:buNone/>
              <a:defRPr sz="2800"/>
            </a:lvl2pPr>
            <a:lvl3pPr marL="2108481" indent="0">
              <a:buNone/>
              <a:defRPr sz="2400"/>
            </a:lvl3pPr>
            <a:lvl4pPr marL="3162724" indent="0">
              <a:buNone/>
              <a:defRPr sz="2000"/>
            </a:lvl4pPr>
            <a:lvl5pPr marL="4216964" indent="0">
              <a:buNone/>
              <a:defRPr sz="2000"/>
            </a:lvl5pPr>
            <a:lvl6pPr marL="5271204" indent="0">
              <a:buNone/>
              <a:defRPr sz="2000"/>
            </a:lvl6pPr>
            <a:lvl7pPr marL="6325445" indent="0">
              <a:buNone/>
              <a:defRPr sz="2000"/>
            </a:lvl7pPr>
            <a:lvl8pPr marL="7379685" indent="0">
              <a:buNone/>
              <a:defRPr sz="2000"/>
            </a:lvl8pPr>
            <a:lvl9pPr marL="8433928" indent="0">
              <a:buNone/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6271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9817" y="1212093"/>
            <a:ext cx="19256693" cy="5044546"/>
          </a:xfrm>
          <a:prstGeom prst="rect">
            <a:avLst/>
          </a:prstGeom>
        </p:spPr>
        <p:txBody>
          <a:bodyPr vert="horz" lIns="210847" tIns="105424" rIns="210847" bIns="10542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9817" y="7062372"/>
            <a:ext cx="19256693" cy="19975002"/>
          </a:xfrm>
          <a:prstGeom prst="rect">
            <a:avLst/>
          </a:prstGeom>
        </p:spPr>
        <p:txBody>
          <a:bodyPr vert="horz" lIns="210847" tIns="105424" rIns="210847" bIns="10542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9816" y="28053298"/>
            <a:ext cx="4992476" cy="1611452"/>
          </a:xfrm>
          <a:prstGeom prst="rect">
            <a:avLst/>
          </a:prstGeom>
        </p:spPr>
        <p:txBody>
          <a:bodyPr vert="horz" lIns="210847" tIns="105424" rIns="210847" bIns="105424" rtlCol="0" anchor="ctr"/>
          <a:lstStyle>
            <a:lvl1pPr algn="l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310412" y="28053298"/>
            <a:ext cx="6775504" cy="1611452"/>
          </a:xfrm>
          <a:prstGeom prst="rect">
            <a:avLst/>
          </a:prstGeom>
        </p:spPr>
        <p:txBody>
          <a:bodyPr vert="horz" lIns="210847" tIns="105424" rIns="210847" bIns="105424" rtlCol="0" anchor="ctr"/>
          <a:lstStyle>
            <a:lvl1pPr algn="ctr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334033" y="28053298"/>
            <a:ext cx="4992476" cy="1611452"/>
          </a:xfrm>
          <a:prstGeom prst="rect">
            <a:avLst/>
          </a:prstGeom>
        </p:spPr>
        <p:txBody>
          <a:bodyPr vert="horz" lIns="210847" tIns="105424" rIns="210847" bIns="105424" rtlCol="0" anchor="ctr"/>
          <a:lstStyle>
            <a:lvl1pPr algn="r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627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108481" rtl="0" eaLnBrk="1" latinLnBrk="0" hangingPunct="1">
        <a:spcBef>
          <a:spcPct val="0"/>
        </a:spcBef>
        <a:buNone/>
        <a:defRPr sz="10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90680" indent="-790680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7400" kern="1200">
          <a:solidFill>
            <a:schemeClr val="tx1"/>
          </a:solidFill>
          <a:latin typeface="+mn-lt"/>
          <a:ea typeface="+mn-ea"/>
          <a:cs typeface="+mn-cs"/>
        </a:defRPr>
      </a:lvl1pPr>
      <a:lvl2pPr marL="1713141" indent="-658900" algn="l" defTabSz="2108481" rtl="0" eaLnBrk="1" latinLnBrk="0" hangingPunct="1">
        <a:spcBef>
          <a:spcPct val="20000"/>
        </a:spcBef>
        <a:buFont typeface="Arial" panose="020B0604020202020204" pitchFamily="34" charset="0"/>
        <a:buChar char="–"/>
        <a:defRPr sz="6400" kern="1200">
          <a:solidFill>
            <a:schemeClr val="tx1"/>
          </a:solidFill>
          <a:latin typeface="+mn-lt"/>
          <a:ea typeface="+mn-ea"/>
          <a:cs typeface="+mn-cs"/>
        </a:defRPr>
      </a:lvl2pPr>
      <a:lvl3pPr marL="2635602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689843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–"/>
        <a:defRPr sz="4700" kern="1200">
          <a:solidFill>
            <a:schemeClr val="tx1"/>
          </a:solidFill>
          <a:latin typeface="+mn-lt"/>
          <a:ea typeface="+mn-ea"/>
          <a:cs typeface="+mn-cs"/>
        </a:defRPr>
      </a:lvl4pPr>
      <a:lvl5pPr marL="4744083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»"/>
        <a:defRPr sz="4700" kern="1200">
          <a:solidFill>
            <a:schemeClr val="tx1"/>
          </a:solidFill>
          <a:latin typeface="+mn-lt"/>
          <a:ea typeface="+mn-ea"/>
          <a:cs typeface="+mn-cs"/>
        </a:defRPr>
      </a:lvl5pPr>
      <a:lvl6pPr marL="5798326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4700" kern="1200">
          <a:solidFill>
            <a:schemeClr val="tx1"/>
          </a:solidFill>
          <a:latin typeface="+mn-lt"/>
          <a:ea typeface="+mn-ea"/>
          <a:cs typeface="+mn-cs"/>
        </a:defRPr>
      </a:lvl6pPr>
      <a:lvl7pPr marL="6852566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4700" kern="1200">
          <a:solidFill>
            <a:schemeClr val="tx1"/>
          </a:solidFill>
          <a:latin typeface="+mn-lt"/>
          <a:ea typeface="+mn-ea"/>
          <a:cs typeface="+mn-cs"/>
        </a:defRPr>
      </a:lvl7pPr>
      <a:lvl8pPr marL="7906807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4700" kern="1200">
          <a:solidFill>
            <a:schemeClr val="tx1"/>
          </a:solidFill>
          <a:latin typeface="+mn-lt"/>
          <a:ea typeface="+mn-ea"/>
          <a:cs typeface="+mn-cs"/>
        </a:defRPr>
      </a:lvl8pPr>
      <a:lvl9pPr marL="8961047" indent="-527122" algn="l" defTabSz="2108481" rtl="0" eaLnBrk="1" latinLnBrk="0" hangingPunct="1">
        <a:spcBef>
          <a:spcPct val="20000"/>
        </a:spcBef>
        <a:buFont typeface="Arial" panose="020B0604020202020204" pitchFamily="34" charset="0"/>
        <a:buChar char="•"/>
        <a:defRPr sz="4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54240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2pPr>
      <a:lvl3pPr marL="2108481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3pPr>
      <a:lvl4pPr marL="3162724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4pPr>
      <a:lvl5pPr marL="4216964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5pPr>
      <a:lvl6pPr marL="5271204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6pPr>
      <a:lvl7pPr marL="6325445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7pPr>
      <a:lvl8pPr marL="7379685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8pPr>
      <a:lvl9pPr marL="8433928" algn="l" defTabSz="2108481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0</Words>
  <Application>Microsoft Office PowerPoint</Application>
  <PresentationFormat>Custom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Wenseleers</dc:creator>
  <cp:lastModifiedBy>Tom Wenseleers</cp:lastModifiedBy>
  <cp:revision>10</cp:revision>
  <dcterms:created xsi:type="dcterms:W3CDTF">2015-07-14T21:05:00Z</dcterms:created>
  <dcterms:modified xsi:type="dcterms:W3CDTF">2015-07-14T23:32:24Z</dcterms:modified>
</cp:coreProperties>
</file>

<file path=docProps/thumbnail.jpeg>
</file>