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
<Relationships  xmlns="http://schemas.openxmlformats.org/package/2006/relationships">
<Relationship Id="rId3" Type="http://schemas.openxmlformats.org/officeDocument/2006/relationships/tags" Target="tags/tag1.xml"/>
<Relationship Id="rId4" Type="http://schemas.openxmlformats.org/officeDocument/2006/relationships/presProps" Target="presProps.xml"/>
<Relationship Id="rId5" Type="http://schemas.openxmlformats.org/officeDocument/2006/relationships/viewProps" Target="viewProps.xml"/>
<Relationship Id="rId6" Type="http://schemas.openxmlformats.org/officeDocument/2006/relationships/theme" Target="theme/theme1.xml"/>
<Relationship Id="rId7" Type="http://schemas.openxmlformats.org/officeDocument/2006/relationships/tableStyles" Target="tableStyles.xml"/>
<Relationship Id="rId1" Type="http://schemas.openxmlformats.org/officeDocument/2006/relationships/slideMaster" Target="slideMasters/slideMaster1.xml"/>
<Relationship Id="rId2" Type="http://schemas.openxmlformats.org/officeDocument/2006/relationships/printerSettings" Target="printerSettings/printerSettings1.bin"/>
<Relationship Id="rId8" Type="http://schemas.openxmlformats.org/officeDocument/2006/relationships/slide" Target="slides/slide1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Content Placeholder 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535363"/>
                <a:gridCol w="574245"/>
                <a:gridCol w="620766"/>
              </a:tblGrid>
              <a:tr h="395118">
                <a:tc>
                  <a:txBody>
                    <a:bodyPr/>
                    <a:lstStyle/>
                    <a:p>
                      <a:pPr algn="l" marL="76200" marR="76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</a:rPr>
                        <a:t>1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</a:rPr>
                        <a:t>1e-3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</a:rPr>
                        <a:t>1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395118">
                <a:tc>
                  <a:txBody>
                    <a:bodyPr/>
                    <a:lstStyle/>
                    <a:p>
                      <a:pPr algn="l" marL="76200" marR="76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</a:rPr>
                        <a:t>-1.5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</a:rPr>
                        <a:t>1e3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</a:rPr>
                        <a:t>-1e-3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</cp:lastModifiedBy>
  <cp:revision>3</cp:revision>
  <dcterms:created xsi:type="dcterms:W3CDTF">2017-02-13T16:18:36Z</dcterms:created>
  <dcterms:modified xsi:type="dcterms:W3CDTF">2021-04-21T12:37:58Z</dcterms:modified>
  <cp:category/>
</cp:coreProperties>
</file>