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media/file55a566ae74b0.png>
</file>

<file path=ppt/media/file55a57c39d225.png>
</file>

<file path=ppt/media/file55a57db847fe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image" Target="../media/file55a57c39d225.png"/><Relationship Id="rId3" Type="http://schemas.openxmlformats.org/officeDocument/2006/relationships/image" Target="../media/file55a57db847fe.png"/><Relationship Id="rId4" Type="http://schemas.openxmlformats.org/officeDocument/2006/relationships/image" Target="../media/file55a566ae74b0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 xmlns:a="http://schemas.openxmlformats.org/drawingml/2006/main" xmlns:r="http://schemas.openxmlformats.org/officeDocument/2006/relationships" xmlns:p="http://schemas.openxmlformats.org/presentationml/2006/main">
        <p:nvPicPr>
          <p:cNvPr id="2" name=""/>
          <p:cNvPicPr/>
          <p:nvPr/>
        </p:nvPicPr>
        <p:blipFill>
          <a:blip cstate="print" r:embed="rId2"/>
          <a:stretch>
            <a:fillRect/>
          </a:stretch>
        </p:blipFill>
        <p:spPr>
          <a:xfrm>
            <a:off x="251460" y="251460"/>
            <a:ext cx="8641080" cy="3794760"/>
          </a:xfrm>
          <a:prstGeom prst="rect">
            <a:avLst/>
          </a:prstGeom>
        </p:spPr>
      </p:pic>
      <p:pic xmlns:a="http://schemas.openxmlformats.org/drawingml/2006/main" xmlns:r="http://schemas.openxmlformats.org/officeDocument/2006/relationships" xmlns:p="http://schemas.openxmlformats.org/presentationml/2006/main">
        <p:nvPicPr>
          <p:cNvPr id="3" name=""/>
          <p:cNvPicPr/>
          <p:nvPr/>
        </p:nvPicPr>
        <p:blipFill>
          <a:blip cstate="print" r:embed="rId3"/>
          <a:stretch>
            <a:fillRect/>
          </a:stretch>
        </p:blipFill>
        <p:spPr>
          <a:xfrm>
            <a:off x="251460" y="4091940"/>
            <a:ext cx="4297680" cy="2514600"/>
          </a:xfrm>
          <a:prstGeom prst="rect">
            <a:avLst/>
          </a:prstGeom>
        </p:spPr>
      </p:pic>
      <p:pic xmlns:a="http://schemas.openxmlformats.org/drawingml/2006/main" xmlns:r="http://schemas.openxmlformats.org/officeDocument/2006/relationships" xmlns:p="http://schemas.openxmlformats.org/presentationml/2006/main">
        <p:nvPicPr>
          <p:cNvPr id="4" name=""/>
          <p:cNvPicPr/>
          <p:nvPr/>
        </p:nvPicPr>
        <p:blipFill>
          <a:blip cstate="print" r:embed="rId4"/>
          <a:stretch>
            <a:fillRect/>
          </a:stretch>
        </p:blipFill>
        <p:spPr>
          <a:xfrm>
            <a:off x="4594860" y="4091940"/>
            <a:ext cx="4297680" cy="2514600"/>
          </a:xfrm>
          <a:prstGeom prst="rect">
            <a:avLst/>
          </a:prstGeom>
        </p:spPr>
      </p:pic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zzawadz</cp:lastModifiedBy>
  <cp:revision>3</cp:revision>
  <dcterms:created xsi:type="dcterms:W3CDTF">2017-02-13T16:18:36Z</dcterms:created>
  <dcterms:modified xsi:type="dcterms:W3CDTF">2020-01-17T12:19:15Z</dcterms:modified>
  <cp:category/>
</cp:coreProperties>
</file>

<file path=docProps/thumbnail.jpeg>
</file>