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251460" y="251460"/>
          <a:ext cx="3657600" cy="2743200"/>
        </p:xfrm>
        <a:graphic>
          <a:graphicData uri="http://schemas.openxmlformats.org/drawingml/2006/table">
            <a:tbl>
              <a:tblPr/>
              <a:tblGrid>
                <a:gridCol w="4509680"/>
                <a:gridCol w="4131400"/>
              </a:tblGrid>
              <a:tr h="63246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cut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Price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Fair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8818.000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3383.125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Very 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4959.308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Premium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6273.773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Ideal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2611.000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251460" y="4091940"/>
          <a:ext cx="3657600" cy="2743200"/>
        </p:xfrm>
        <a:graphic>
          <a:graphicData uri="http://schemas.openxmlformats.org/drawingml/2006/table">
            <a:tbl>
              <a:tblPr/>
              <a:tblGrid>
                <a:gridCol w="2239206"/>
                <a:gridCol w="2058474"/>
              </a:tblGrid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cut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Price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Fair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8818.000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3383.125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Very 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4959.308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Premium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6273.773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Ideal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2611.000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4594860" y="4091940"/>
          <a:ext cx="3657600" cy="2743200"/>
        </p:xfrm>
        <a:graphic>
          <a:graphicData uri="http://schemas.openxmlformats.org/drawingml/2006/table">
            <a:tbl>
              <a:tblPr/>
              <a:tblGrid>
                <a:gridCol w="2239206"/>
                <a:gridCol w="2058474"/>
              </a:tblGrid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cut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Price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Fair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8818.000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3383.125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Very Good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4959.308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Premium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6273.773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Ideal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111111">
                              <a:alpha val="100000"/>
                            </a:srgbClr>
                          </a:solidFill>
                          <a:latin typeface="Roboto"/>
                          <a:cs typeface="Roboto"/>
                          <a:highlight>
                            <a:srgbClr val="FFFFFF">
                              <a:alpha val="0"/>
                            </a:srgbClr>
                          </a:highlight>
                        </a:rPr>
                        <a:t>2611.000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zzawadz</cp:lastModifiedBy>
  <cp:revision>3</cp:revision>
  <dcterms:created xsi:type="dcterms:W3CDTF">2017-02-13T16:18:36Z</dcterms:created>
  <dcterms:modified xsi:type="dcterms:W3CDTF">2020-01-17T08:34:37Z</dcterms:modified>
  <cp:category/>
</cp:coreProperties>
</file>